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sldIdLst>
    <p:sldId id="256" r:id="rId2"/>
    <p:sldId id="260" r:id="rId3"/>
    <p:sldId id="257" r:id="rId4"/>
    <p:sldId id="259" r:id="rId5"/>
    <p:sldId id="263" r:id="rId6"/>
    <p:sldId id="264" r:id="rId7"/>
    <p:sldId id="265" r:id="rId8"/>
    <p:sldId id="266" r:id="rId9"/>
    <p:sldId id="269" r:id="rId10"/>
    <p:sldId id="268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6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7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5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9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9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7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5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6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7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8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930" y="1116832"/>
            <a:ext cx="8574622" cy="261619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Development of energy saving touch panels for information technologies</a:t>
            </a:r>
            <a:endParaRPr lang="ru-RU" sz="36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115244" y="4934455"/>
            <a:ext cx="4716537" cy="1078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r>
              <a:rPr lang="en-US" sz="2100" dirty="0" err="1" smtClean="0"/>
              <a:t>Panchenko</a:t>
            </a:r>
            <a:r>
              <a:rPr lang="en-US" sz="2100" dirty="0" smtClean="0"/>
              <a:t> S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Semenyakin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Tszyu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7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8910" y="3009899"/>
            <a:ext cx="10018713" cy="3124201"/>
          </a:xfrm>
        </p:spPr>
        <p:txBody>
          <a:bodyPr/>
          <a:lstStyle/>
          <a:p>
            <a:r>
              <a:rPr lang="en-US" dirty="0" smtClean="0"/>
              <a:t>The dependence of the amplitude of the optical signal changes by mechanical action on the film on the percentage of EHA in a film based on a copolymer of BMA - EHA in the absence of </a:t>
            </a:r>
            <a:r>
              <a:rPr lang="en-US" dirty="0" err="1" smtClean="0"/>
              <a:t>nanoparticles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22" name="Диаграмма 3"/>
          <p:cNvPicPr>
            <a:picLocks noChangeArrowheads="1"/>
          </p:cNvPicPr>
          <p:nvPr/>
        </p:nvPicPr>
        <p:blipFill>
          <a:blip r:embed="rId2"/>
          <a:srcRect r="-72" b="-21"/>
          <a:stretch>
            <a:fillRect/>
          </a:stretch>
        </p:blipFill>
        <p:spPr bwMode="auto">
          <a:xfrm>
            <a:off x="3505200" y="508000"/>
            <a:ext cx="44672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1" y="596901"/>
            <a:ext cx="10018713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End-product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3800" y="1473201"/>
            <a:ext cx="5229223" cy="3784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Benefits:</a:t>
            </a:r>
          </a:p>
          <a:p>
            <a:pPr algn="just"/>
            <a:r>
              <a:rPr lang="en-US" dirty="0" smtClean="0"/>
              <a:t>The weight of the bag is increased to 75 grams, which is not significant to the user.</a:t>
            </a:r>
          </a:p>
          <a:p>
            <a:pPr algn="just"/>
            <a:r>
              <a:rPr lang="en-US" dirty="0" smtClean="0"/>
              <a:t>There is the possibility to work in public in the usual mode qwerty-keyboard (ease of typing)</a:t>
            </a:r>
          </a:p>
          <a:p>
            <a:pPr algn="just"/>
            <a:r>
              <a:rPr lang="en-US" dirty="0" smtClean="0"/>
              <a:t>There is an opportunity to market souvenirs, exclusive products, etc. </a:t>
            </a:r>
            <a:endParaRPr lang="ru-RU" dirty="0"/>
          </a:p>
        </p:txBody>
      </p:sp>
      <p:pic>
        <p:nvPicPr>
          <p:cNvPr id="5" name="Рисунок 4" descr="DSC_1566 (Copy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/>
          <a:stretch>
            <a:fillRect/>
          </a:stretch>
        </p:blipFill>
        <p:spPr bwMode="auto">
          <a:xfrm>
            <a:off x="1666848" y="1465250"/>
            <a:ext cx="4518052" cy="31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23986" y="486569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Clutch connected to the communicator, which typed text.</a:t>
            </a: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671" y="1355501"/>
            <a:ext cx="10018713" cy="1752599"/>
          </a:xfrm>
        </p:spPr>
        <p:txBody>
          <a:bodyPr/>
          <a:lstStyle/>
          <a:p>
            <a:r>
              <a:rPr lang="kk-KZ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i.ytimg.com/vi/KvaX0yu5vH8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14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ternetua.com/upload/tinymce/images2/%D0%90%D1%80%D1%82%D0%B5%D0%BC/28052015/1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96" y="954814"/>
            <a:ext cx="4210493" cy="29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usevik.ru/data/news/5594b0b26e6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28" y="1197830"/>
            <a:ext cx="4105844" cy="24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odrobnosti.ua/media/pictures/2015/8/17/thumbs/k-schastju-vo-vremja-krushenija-titanika-ne-bylo-smartfonov_rect_146c35b809f4bb19b7f3f15c1ed2c9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43" y="4262050"/>
            <a:ext cx="4196414" cy="18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ly-phone.ru/upload/medialibrary/3f5/3f5c6afcb73472599b74c4f783a0f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02" y="4293964"/>
            <a:ext cx="3905680" cy="17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78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7427" y="4069080"/>
            <a:ext cx="4698720" cy="1074420"/>
          </a:xfrm>
        </p:spPr>
        <p:txBody>
          <a:bodyPr/>
          <a:lstStyle/>
          <a:p>
            <a:pPr algn="just"/>
            <a:r>
              <a:rPr lang="en-US" dirty="0"/>
              <a:t>C</a:t>
            </a:r>
            <a:r>
              <a:rPr lang="en-US" dirty="0" smtClean="0"/>
              <a:t>lutch </a:t>
            </a:r>
            <a:r>
              <a:rPr lang="en-US" dirty="0" smtClean="0"/>
              <a:t>with built-in keyboard</a:t>
            </a:r>
            <a:endParaRPr lang="ru-RU" dirty="0"/>
          </a:p>
        </p:txBody>
      </p:sp>
      <p:pic>
        <p:nvPicPr>
          <p:cNvPr id="4" name="Рисунок 3" descr="DSC_1559 (Copy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86" y="1044564"/>
            <a:ext cx="4052914" cy="291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SC_1561 (Copy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6" y="1031864"/>
            <a:ext cx="4416424" cy="2930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53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2" y="409750"/>
            <a:ext cx="5816875" cy="79203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Projector keyboard.</a:t>
            </a:r>
            <a:br>
              <a:rPr lang="en-US" sz="2800" dirty="0" smtClean="0"/>
            </a:br>
            <a:r>
              <a:rPr lang="en-US" sz="2800" dirty="0" smtClean="0"/>
              <a:t>Voice input </a:t>
            </a:r>
            <a:r>
              <a:rPr lang="en-US" sz="2800" dirty="0" smtClean="0"/>
              <a:t>systems.</a:t>
            </a:r>
            <a:endParaRPr lang="ru-RU" sz="2800" dirty="0"/>
          </a:p>
        </p:txBody>
      </p:sp>
      <p:pic>
        <p:nvPicPr>
          <p:cNvPr id="2050" name="Picture 2" descr="http://www.iguides.ru/forum/imagehosting/2012/05/23/1060974fbd32a0f1a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7" y="1509530"/>
            <a:ext cx="3228956" cy="20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b/b4/ProjectionKeyboard_2.jpg/350px-ProjectionKeyboard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87" y="1509530"/>
            <a:ext cx="2739504" cy="20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.itnews.com.ua/news/pic/7/f/7fb4a6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69" y="1517318"/>
            <a:ext cx="3520966" cy="26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0.liveinternet.ru/images/attach/c/5/86/898/86898376_4415000_key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83" y="4552664"/>
            <a:ext cx="3276916" cy="18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9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866" y="881743"/>
            <a:ext cx="10018713" cy="816429"/>
          </a:xfrm>
        </p:spPr>
        <p:txBody>
          <a:bodyPr/>
          <a:lstStyle/>
          <a:p>
            <a:r>
              <a:rPr lang="en-US" dirty="0" smtClean="0"/>
              <a:t>Completed work: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1247" y="1907178"/>
            <a:ext cx="10018713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Developed new composite materials, that providing the required quality of the optical contact between the carrier and the reading optical fibers, produced a pilot batch of material for optical-mechanical contacts.</a:t>
            </a:r>
            <a:endParaRPr lang="ru-RU" sz="2800" dirty="0" smtClean="0"/>
          </a:p>
          <a:p>
            <a:r>
              <a:rPr lang="en-US" sz="2800" dirty="0" smtClean="0"/>
              <a:t>Carried out development and optimization method of synthesis working of composite materials that capable of providing the required quality </a:t>
            </a:r>
            <a:r>
              <a:rPr lang="en-US" sz="2800" dirty="0" err="1" smtClean="0"/>
              <a:t>opto</a:t>
            </a:r>
            <a:r>
              <a:rPr lang="en-US" sz="2800" dirty="0" smtClean="0"/>
              <a:t>-mechanical contacts.</a:t>
            </a:r>
            <a:endParaRPr lang="ru-RU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2241" y="4127861"/>
            <a:ext cx="10324513" cy="214230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Optical coding scheme: a) - view from above, b) - a sectional view. 1 - supporting fibers 2 - coding mask, 3 – button/modulating optical fibers 4 - encoding slits in the mask 5 - radiation receiver 6 - a radiation source, 7 - the unit generating control signals.</a:t>
            </a:r>
            <a:endParaRPr lang="ru-RU" dirty="0"/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/>
          <a:srcRect l="14159" t="70222" r="26393"/>
          <a:stretch>
            <a:fillRect/>
          </a:stretch>
        </p:blipFill>
        <p:spPr bwMode="auto">
          <a:xfrm>
            <a:off x="4010296" y="3004458"/>
            <a:ext cx="34940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 b="40747"/>
          <a:stretch>
            <a:fillRect/>
          </a:stretch>
        </p:blipFill>
        <p:spPr>
          <a:xfrm>
            <a:off x="2539886" y="442083"/>
            <a:ext cx="6786993" cy="2379494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9522321" y="1384663"/>
            <a:ext cx="1019405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r>
              <a:rPr lang="en-US" sz="2400" dirty="0" smtClean="0"/>
              <a:t>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689165" y="3426822"/>
            <a:ext cx="605749" cy="83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r>
              <a:rPr lang="en-US" sz="2400" dirty="0" smtClean="0"/>
              <a:t>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3226526"/>
            <a:ext cx="9749747" cy="2564674"/>
          </a:xfrm>
        </p:spPr>
        <p:txBody>
          <a:bodyPr/>
          <a:lstStyle/>
          <a:p>
            <a:r>
              <a:rPr lang="en-US" dirty="0" smtClean="0"/>
              <a:t>The design of the optical keys that use carrying fiber-optic. 1 - external enclosure, 2 - a fiber optic system, 3 - membrane made of developed composite material, 4 - outer cover.</a:t>
            </a: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/>
          <a:stretch>
            <a:fillRect/>
          </a:stretch>
        </p:blipFill>
        <p:spPr bwMode="auto">
          <a:xfrm>
            <a:off x="3383665" y="975213"/>
            <a:ext cx="6034655" cy="217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u.swewe.net/upimage/77/09/770961c74352621926fc4a387823cf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4" y="354011"/>
            <a:ext cx="3781425" cy="3351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211" y="165100"/>
            <a:ext cx="10018713" cy="812800"/>
          </a:xfrm>
        </p:spPr>
        <p:txBody>
          <a:bodyPr/>
          <a:lstStyle/>
          <a:p>
            <a:r>
              <a:rPr lang="en-US" dirty="0" smtClean="0"/>
              <a:t>Material requirements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4110" y="2337526"/>
            <a:ext cx="9749747" cy="2272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 reversible optical contact with the imposition of additional mechanical force.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Addressing the reverse button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use of light scattering in the silica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nanoparticles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ru.swewe.net/upimage/6e/23/6e235f39e96cc171eab86496b2cc3b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1006474"/>
            <a:ext cx="3490880" cy="1368425"/>
          </a:xfrm>
          <a:prstGeom prst="rect">
            <a:avLst/>
          </a:prstGeom>
          <a:noFill/>
        </p:spPr>
      </p:pic>
      <p:pic>
        <p:nvPicPr>
          <p:cNvPr id="7" name="Picture 2" descr="http://luboznatel.ru/wp-content/uploads/2015/01/n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75" y="4545013"/>
            <a:ext cx="3908425" cy="1980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72177" y="317499"/>
            <a:ext cx="5673723" cy="2438401"/>
          </a:xfrm>
        </p:spPr>
        <p:txBody>
          <a:bodyPr/>
          <a:lstStyle/>
          <a:p>
            <a:r>
              <a:rPr lang="en-US" dirty="0" smtClean="0"/>
              <a:t>Alphabetic symbol, which located on a substrate made of organic glass in the absence of optical contact; visual perception - shaded symbol.</a:t>
            </a:r>
            <a:endParaRPr lang="ru-RU" dirty="0"/>
          </a:p>
        </p:txBody>
      </p:sp>
      <p:pic>
        <p:nvPicPr>
          <p:cNvPr id="31746" name="Рисунок 57" descr="111"/>
          <p:cNvPicPr>
            <a:picLocks noChangeAspect="1" noChangeArrowheads="1"/>
          </p:cNvPicPr>
          <p:nvPr/>
        </p:nvPicPr>
        <p:blipFill>
          <a:blip r:embed="rId2"/>
          <a:srcRect t="19115" b="21213"/>
          <a:stretch>
            <a:fillRect/>
          </a:stretch>
        </p:blipFill>
        <p:spPr bwMode="auto">
          <a:xfrm>
            <a:off x="317500" y="317500"/>
            <a:ext cx="54165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58" descr="222"/>
          <p:cNvPicPr>
            <a:picLocks noChangeAspect="1" noChangeArrowheads="1"/>
          </p:cNvPicPr>
          <p:nvPr/>
        </p:nvPicPr>
        <p:blipFill>
          <a:blip r:embed="rId3"/>
          <a:srcRect t="21591" r="1366" b="16136"/>
          <a:stretch>
            <a:fillRect/>
          </a:stretch>
        </p:blipFill>
        <p:spPr bwMode="auto">
          <a:xfrm>
            <a:off x="298450" y="3798888"/>
            <a:ext cx="551021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75377" y="3873499"/>
            <a:ext cx="5673723" cy="2438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Alphabetic symbol, which located on a substrate made of organic glass with optical contact; visual perception </a:t>
            </a:r>
            <a:r>
              <a:rPr lang="en-US" sz="2400" dirty="0" smtClean="0"/>
              <a:t>– lighted symbol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7A7A7A"/>
      </a:dk1>
      <a:lt1>
        <a:sysClr val="window" lastClr="ECECEC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605</TotalTime>
  <Words>358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Параллакс</vt:lpstr>
      <vt:lpstr>Development of energy saving touch panels for information technologies</vt:lpstr>
      <vt:lpstr>Презентация PowerPoint</vt:lpstr>
      <vt:lpstr>Презентация PowerPoint</vt:lpstr>
      <vt:lpstr>Projector keyboard. Voice input systems.</vt:lpstr>
      <vt:lpstr>Completed work:</vt:lpstr>
      <vt:lpstr>Презентация PowerPoint</vt:lpstr>
      <vt:lpstr>Презентация PowerPoint</vt:lpstr>
      <vt:lpstr>Material requirements</vt:lpstr>
      <vt:lpstr>Презентация PowerPoint</vt:lpstr>
      <vt:lpstr>Презентация PowerPoint</vt:lpstr>
      <vt:lpstr>End-product</vt:lpstr>
      <vt:lpstr>Спасибо за внимание!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55</cp:revision>
  <dcterms:created xsi:type="dcterms:W3CDTF">2015-10-20T22:00:53Z</dcterms:created>
  <dcterms:modified xsi:type="dcterms:W3CDTF">2015-10-22T23:02:26Z</dcterms:modified>
</cp:coreProperties>
</file>