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74" r:id="rId1"/>
  </p:sldMasterIdLst>
  <p:notesMasterIdLst>
    <p:notesMasterId r:id="rId21"/>
  </p:notesMasterIdLst>
  <p:sldIdLst>
    <p:sldId id="394" r:id="rId2"/>
    <p:sldId id="395" r:id="rId3"/>
    <p:sldId id="381" r:id="rId4"/>
    <p:sldId id="375" r:id="rId5"/>
    <p:sldId id="377" r:id="rId6"/>
    <p:sldId id="378" r:id="rId7"/>
    <p:sldId id="396" r:id="rId8"/>
    <p:sldId id="397" r:id="rId9"/>
    <p:sldId id="317" r:id="rId10"/>
    <p:sldId id="399" r:id="rId11"/>
    <p:sldId id="384" r:id="rId12"/>
    <p:sldId id="387" r:id="rId13"/>
    <p:sldId id="398" r:id="rId14"/>
    <p:sldId id="393" r:id="rId15"/>
    <p:sldId id="391" r:id="rId16"/>
    <p:sldId id="401" r:id="rId17"/>
    <p:sldId id="360" r:id="rId18"/>
    <p:sldId id="400" r:id="rId19"/>
    <p:sldId id="390" r:id="rId2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86A1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588" autoAdjust="0"/>
    <p:restoredTop sz="94493" autoAdjust="0"/>
  </p:normalViewPr>
  <p:slideViewPr>
    <p:cSldViewPr>
      <p:cViewPr>
        <p:scale>
          <a:sx n="90" d="100"/>
          <a:sy n="90" d="100"/>
        </p:scale>
        <p:origin x="-1608" y="-6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9" d="100"/>
          <a:sy n="69" d="100"/>
        </p:scale>
        <p:origin x="-3234"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B80EE49A-F221-4F90-B52C-98AAEAA28534}" type="datetimeFigureOut">
              <a:rPr lang="ru-RU"/>
              <a:pPr>
                <a:defRPr/>
              </a:pPr>
              <a:t>26.10.2015</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48E4C039-B2D4-4F92-B35E-565490AD78F0}" type="slidenum">
              <a:rPr lang="ru-RU"/>
              <a:pPr>
                <a:defRPr/>
              </a:pPr>
              <a:t>‹#›</a:t>
            </a:fld>
            <a:endParaRPr lang="ru-RU"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Образ слайда 1"/>
          <p:cNvSpPr>
            <a:spLocks noGrp="1" noRot="1" noChangeAspect="1" noTextEdit="1"/>
          </p:cNvSpPr>
          <p:nvPr>
            <p:ph type="sldImg"/>
          </p:nvPr>
        </p:nvSpPr>
        <p:spPr bwMode="auto">
          <a:noFill/>
          <a:ln>
            <a:solidFill>
              <a:srgbClr val="000000"/>
            </a:solidFill>
            <a:miter lim="800000"/>
            <a:headEnd/>
            <a:tailEnd/>
          </a:ln>
        </p:spPr>
      </p:sp>
      <p:sp>
        <p:nvSpPr>
          <p:cNvPr id="3584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3584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A61A282-C1E7-4580-A43A-78C865190962}" type="slidenum">
              <a:rPr lang="ru-RU" smtClean="0"/>
              <a:pPr/>
              <a:t>12</a:t>
            </a:fld>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3686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F94520B-2005-405D-917F-FF3FA7A60BD4}" type="slidenum">
              <a:rPr lang="ru-RU" smtClean="0"/>
              <a:pPr/>
              <a:t>15</a:t>
            </a:fld>
            <a:endParaRPr lang="ru-RU" smtClean="0"/>
          </a:p>
        </p:txBody>
      </p:sp>
      <p:graphicFrame>
        <p:nvGraphicFramePr>
          <p:cNvPr id="5" name="Таблица 4"/>
          <p:cNvGraphicFramePr>
            <a:graphicFrameLocks noGrp="1"/>
          </p:cNvGraphicFramePr>
          <p:nvPr/>
        </p:nvGraphicFramePr>
        <p:xfrm>
          <a:off x="928688" y="1111250"/>
          <a:ext cx="4857750" cy="3051175"/>
        </p:xfrm>
        <a:graphic>
          <a:graphicData uri="http://schemas.openxmlformats.org/drawingml/2006/table">
            <a:tbl>
              <a:tblPr/>
              <a:tblGrid>
                <a:gridCol w="432793"/>
                <a:gridCol w="587551"/>
                <a:gridCol w="767883"/>
                <a:gridCol w="1768553"/>
                <a:gridCol w="1301005"/>
              </a:tblGrid>
              <a:tr h="677333">
                <a:tc>
                  <a:txBody>
                    <a:bodyPr/>
                    <a:lstStyle/>
                    <a:p>
                      <a:pPr marL="457200" algn="ctr">
                        <a:lnSpc>
                          <a:spcPct val="115000"/>
                        </a:lnSpc>
                        <a:spcAft>
                          <a:spcPts val="0"/>
                        </a:spcAft>
                        <a:tabLst>
                          <a:tab pos="450215" algn="l"/>
                          <a:tab pos="540385" algn="l"/>
                        </a:tabLst>
                      </a:pPr>
                      <a:r>
                        <a:rPr lang="ru-RU" sz="500" dirty="0">
                          <a:latin typeface="Times New Roman"/>
                          <a:ea typeface="Calibri"/>
                          <a:cs typeface="Times New Roman"/>
                        </a:rPr>
                        <a:t>№</a:t>
                      </a:r>
                      <a:endParaRPr lang="ru-RU" sz="400" dirty="0">
                        <a:latin typeface="Calibri"/>
                        <a:ea typeface="Calibri"/>
                        <a:cs typeface="Times New Roman"/>
                      </a:endParaRPr>
                    </a:p>
                  </a:txBody>
                  <a:tcPr marL="27609" marR="27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tabLst>
                          <a:tab pos="450215" algn="l"/>
                          <a:tab pos="540385" algn="l"/>
                        </a:tabLst>
                      </a:pPr>
                      <a:r>
                        <a:rPr lang="ru-RU" sz="500">
                          <a:latin typeface="Times New Roman"/>
                          <a:ea typeface="Calibri"/>
                          <a:cs typeface="Times New Roman"/>
                        </a:rPr>
                        <a:t>№ </a:t>
                      </a:r>
                      <a:r>
                        <a:rPr lang="en-US" sz="500">
                          <a:latin typeface="Times New Roman"/>
                          <a:ea typeface="Calibri"/>
                          <a:cs typeface="Times New Roman"/>
                        </a:rPr>
                        <a:t>sample</a:t>
                      </a:r>
                      <a:endParaRPr lang="ru-RU" sz="400">
                        <a:latin typeface="Calibri"/>
                        <a:ea typeface="Calibri"/>
                        <a:cs typeface="Times New Roman"/>
                      </a:endParaRPr>
                    </a:p>
                  </a:txBody>
                  <a:tcPr marL="27609" marR="276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tabLst>
                          <a:tab pos="450215" algn="l"/>
                          <a:tab pos="540385" algn="l"/>
                        </a:tabLst>
                      </a:pPr>
                      <a:r>
                        <a:rPr lang="en-US" sz="500">
                          <a:latin typeface="Times New Roman"/>
                          <a:ea typeface="Calibri"/>
                          <a:cs typeface="Times New Roman"/>
                        </a:rPr>
                        <a:t>Time,</a:t>
                      </a:r>
                      <a:endParaRPr lang="ru-RU" sz="400">
                        <a:latin typeface="Calibri"/>
                        <a:ea typeface="Calibri"/>
                        <a:cs typeface="Times New Roman"/>
                      </a:endParaRPr>
                    </a:p>
                    <a:p>
                      <a:pPr marL="457200" algn="ctr">
                        <a:lnSpc>
                          <a:spcPct val="115000"/>
                        </a:lnSpc>
                        <a:spcAft>
                          <a:spcPts val="0"/>
                        </a:spcAft>
                        <a:tabLst>
                          <a:tab pos="450215" algn="l"/>
                          <a:tab pos="540385" algn="l"/>
                        </a:tabLst>
                      </a:pPr>
                      <a:r>
                        <a:rPr lang="ru-RU" sz="500">
                          <a:latin typeface="Times New Roman"/>
                          <a:ea typeface="Calibri"/>
                          <a:cs typeface="Times New Roman"/>
                        </a:rPr>
                        <a:t>hour</a:t>
                      </a:r>
                      <a:endParaRPr lang="ru-RU" sz="400">
                        <a:latin typeface="Calibri"/>
                        <a:ea typeface="Calibri"/>
                        <a:cs typeface="Times New Roman"/>
                      </a:endParaRPr>
                    </a:p>
                  </a:txBody>
                  <a:tcPr marL="27609" marR="27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tabLst>
                          <a:tab pos="450215" algn="l"/>
                          <a:tab pos="540385" algn="l"/>
                        </a:tabLst>
                      </a:pPr>
                      <a:r>
                        <a:rPr lang="en-US" sz="500">
                          <a:latin typeface="Times New Roman"/>
                          <a:ea typeface="Calibri"/>
                          <a:cs typeface="Times New Roman"/>
                        </a:rPr>
                        <a:t>Content of </a:t>
                      </a:r>
                      <a:r>
                        <a:rPr lang="en-US" sz="500" b="1">
                          <a:latin typeface="Times New Roman"/>
                          <a:ea typeface="Calibri"/>
                          <a:cs typeface="Times New Roman"/>
                        </a:rPr>
                        <a:t>U </a:t>
                      </a:r>
                      <a:r>
                        <a:rPr lang="en-US" sz="500">
                          <a:latin typeface="Times New Roman"/>
                          <a:ea typeface="Calibri"/>
                          <a:cs typeface="Times New Roman"/>
                        </a:rPr>
                        <a:t>in</a:t>
                      </a:r>
                      <a:endParaRPr lang="ru-RU" sz="400">
                        <a:latin typeface="Calibri"/>
                        <a:ea typeface="Calibri"/>
                        <a:cs typeface="Times New Roman"/>
                      </a:endParaRPr>
                    </a:p>
                    <a:p>
                      <a:pPr marL="457200" algn="ctr">
                        <a:lnSpc>
                          <a:spcPct val="115000"/>
                        </a:lnSpc>
                        <a:spcAft>
                          <a:spcPts val="0"/>
                        </a:spcAft>
                        <a:tabLst>
                          <a:tab pos="450215" algn="l"/>
                          <a:tab pos="540385" algn="l"/>
                        </a:tabLst>
                      </a:pPr>
                      <a:r>
                        <a:rPr lang="en-US" sz="500">
                          <a:latin typeface="Times New Roman"/>
                          <a:ea typeface="Calibri"/>
                          <a:cs typeface="Times New Roman"/>
                        </a:rPr>
                        <a:t>solution, </a:t>
                      </a:r>
                      <a:r>
                        <a:rPr lang="ru-RU" sz="500">
                          <a:latin typeface="Times New Roman"/>
                          <a:ea typeface="Calibri"/>
                          <a:cs typeface="Times New Roman"/>
                        </a:rPr>
                        <a:t>м</a:t>
                      </a:r>
                      <a:r>
                        <a:rPr lang="en-US" sz="500">
                          <a:latin typeface="Times New Roman"/>
                          <a:ea typeface="Calibri"/>
                          <a:cs typeface="Times New Roman"/>
                        </a:rPr>
                        <a:t>g/d</a:t>
                      </a:r>
                      <a:r>
                        <a:rPr lang="ru-RU" sz="500">
                          <a:latin typeface="Times New Roman"/>
                          <a:ea typeface="Calibri"/>
                          <a:cs typeface="Times New Roman"/>
                        </a:rPr>
                        <a:t>м</a:t>
                      </a:r>
                      <a:r>
                        <a:rPr lang="en-US" sz="500" baseline="30000">
                          <a:latin typeface="Times New Roman"/>
                          <a:ea typeface="Calibri"/>
                          <a:cs typeface="Times New Roman"/>
                        </a:rPr>
                        <a:t>3</a:t>
                      </a:r>
                      <a:endParaRPr lang="ru-RU" sz="400">
                        <a:latin typeface="Calibri"/>
                        <a:ea typeface="Calibri"/>
                        <a:cs typeface="Times New Roman"/>
                      </a:endParaRPr>
                    </a:p>
                  </a:txBody>
                  <a:tcPr marL="27609" marR="276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tabLst>
                          <a:tab pos="450215" algn="l"/>
                          <a:tab pos="540385" algn="l"/>
                        </a:tabLst>
                      </a:pPr>
                      <a:r>
                        <a:rPr lang="en-US" sz="500">
                          <a:latin typeface="Times New Roman"/>
                          <a:ea typeface="Calibri"/>
                          <a:cs typeface="Times New Roman"/>
                        </a:rPr>
                        <a:t>Content of </a:t>
                      </a:r>
                      <a:r>
                        <a:rPr lang="en-US" sz="500" b="1">
                          <a:latin typeface="Times New Roman"/>
                          <a:ea typeface="Calibri"/>
                          <a:cs typeface="Times New Roman"/>
                        </a:rPr>
                        <a:t>Fe</a:t>
                      </a:r>
                      <a:endParaRPr lang="ru-RU" sz="400">
                        <a:latin typeface="Calibri"/>
                        <a:ea typeface="Calibri"/>
                        <a:cs typeface="Times New Roman"/>
                      </a:endParaRPr>
                    </a:p>
                    <a:p>
                      <a:pPr marL="457200" algn="ctr">
                        <a:lnSpc>
                          <a:spcPct val="115000"/>
                        </a:lnSpc>
                        <a:spcAft>
                          <a:spcPts val="0"/>
                        </a:spcAft>
                        <a:tabLst>
                          <a:tab pos="450215" algn="l"/>
                          <a:tab pos="540385" algn="l"/>
                        </a:tabLst>
                      </a:pPr>
                      <a:r>
                        <a:rPr lang="en-US" sz="500">
                          <a:latin typeface="Times New Roman"/>
                          <a:ea typeface="Calibri"/>
                          <a:cs typeface="Times New Roman"/>
                        </a:rPr>
                        <a:t>solution, </a:t>
                      </a:r>
                      <a:r>
                        <a:rPr lang="ru-RU" sz="500">
                          <a:latin typeface="Times New Roman"/>
                          <a:ea typeface="Calibri"/>
                          <a:cs typeface="Times New Roman"/>
                        </a:rPr>
                        <a:t>м</a:t>
                      </a:r>
                      <a:r>
                        <a:rPr lang="en-US" sz="500">
                          <a:latin typeface="Times New Roman"/>
                          <a:ea typeface="Calibri"/>
                          <a:cs typeface="Times New Roman"/>
                        </a:rPr>
                        <a:t>g/d</a:t>
                      </a:r>
                      <a:r>
                        <a:rPr lang="ru-RU" sz="500">
                          <a:latin typeface="Times New Roman"/>
                          <a:ea typeface="Calibri"/>
                          <a:cs typeface="Times New Roman"/>
                        </a:rPr>
                        <a:t>м</a:t>
                      </a:r>
                      <a:r>
                        <a:rPr lang="en-US" sz="500" baseline="30000">
                          <a:latin typeface="Times New Roman"/>
                          <a:ea typeface="Calibri"/>
                          <a:cs typeface="Times New Roman"/>
                        </a:rPr>
                        <a:t>3</a:t>
                      </a:r>
                      <a:endParaRPr lang="ru-RU" sz="400">
                        <a:latin typeface="Calibri"/>
                        <a:ea typeface="Calibri"/>
                        <a:cs typeface="Times New Roman"/>
                      </a:endParaRPr>
                    </a:p>
                  </a:txBody>
                  <a:tcPr marL="27609" marR="276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667">
                <a:tc>
                  <a:txBody>
                    <a:bodyPr/>
                    <a:lstStyle/>
                    <a:p>
                      <a:pPr marL="457200" algn="ctr">
                        <a:lnSpc>
                          <a:spcPct val="115000"/>
                        </a:lnSpc>
                        <a:spcAft>
                          <a:spcPts val="0"/>
                        </a:spcAft>
                        <a:tabLst>
                          <a:tab pos="450215" algn="l"/>
                          <a:tab pos="540385" algn="l"/>
                        </a:tabLst>
                      </a:pPr>
                      <a:r>
                        <a:rPr lang="en-US" sz="500">
                          <a:latin typeface="Times New Roman"/>
                          <a:ea typeface="Calibri"/>
                          <a:cs typeface="Times New Roman"/>
                        </a:rPr>
                        <a:t>0</a:t>
                      </a:r>
                      <a:endParaRPr lang="ru-RU" sz="400">
                        <a:latin typeface="Calibri"/>
                        <a:ea typeface="Calibri"/>
                        <a:cs typeface="Times New Roman"/>
                      </a:endParaRPr>
                    </a:p>
                  </a:txBody>
                  <a:tcPr marL="27609" marR="27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tabLst>
                          <a:tab pos="450215" algn="l"/>
                          <a:tab pos="540385" algn="l"/>
                        </a:tabLst>
                      </a:pPr>
                      <a:r>
                        <a:rPr lang="en-US" sz="500">
                          <a:latin typeface="Times New Roman"/>
                          <a:ea typeface="Calibri"/>
                          <a:cs typeface="Times New Roman"/>
                        </a:rPr>
                        <a:t>0</a:t>
                      </a:r>
                      <a:endParaRPr lang="ru-RU" sz="400">
                        <a:latin typeface="Calibri"/>
                        <a:ea typeface="Calibri"/>
                        <a:cs typeface="Times New Roman"/>
                      </a:endParaRPr>
                    </a:p>
                  </a:txBody>
                  <a:tcPr marL="27609" marR="276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tabLst>
                          <a:tab pos="450215" algn="l"/>
                          <a:tab pos="540385" algn="l"/>
                        </a:tabLst>
                      </a:pPr>
                      <a:endParaRPr lang="en-US" sz="500">
                        <a:latin typeface="Times New Roman"/>
                        <a:ea typeface="Calibri"/>
                        <a:cs typeface="Times New Roman"/>
                      </a:endParaRPr>
                    </a:p>
                  </a:txBody>
                  <a:tcPr marL="27609" marR="27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tabLst>
                          <a:tab pos="450215" algn="l"/>
                          <a:tab pos="540385" algn="l"/>
                        </a:tabLst>
                      </a:pPr>
                      <a:r>
                        <a:rPr lang="en-US" sz="500">
                          <a:latin typeface="Times New Roman"/>
                          <a:ea typeface="Calibri"/>
                          <a:cs typeface="Times New Roman"/>
                        </a:rPr>
                        <a:t>5</a:t>
                      </a:r>
                      <a:r>
                        <a:rPr lang="ru-RU" sz="500">
                          <a:latin typeface="Times New Roman"/>
                          <a:ea typeface="Calibri"/>
                          <a:cs typeface="Times New Roman"/>
                        </a:rPr>
                        <a:t>3,63</a:t>
                      </a:r>
                      <a:endParaRPr lang="ru-RU" sz="400">
                        <a:latin typeface="Calibri"/>
                        <a:ea typeface="Calibri"/>
                        <a:cs typeface="Times New Roman"/>
                      </a:endParaRPr>
                    </a:p>
                  </a:txBody>
                  <a:tcPr marL="27609" marR="276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tabLst>
                          <a:tab pos="450215" algn="l"/>
                          <a:tab pos="540385" algn="l"/>
                        </a:tabLst>
                      </a:pPr>
                      <a:r>
                        <a:rPr lang="ru-RU" sz="500">
                          <a:latin typeface="Times New Roman"/>
                          <a:ea typeface="Calibri"/>
                          <a:cs typeface="Times New Roman"/>
                        </a:rPr>
                        <a:t>657,4</a:t>
                      </a:r>
                      <a:endParaRPr lang="ru-RU" sz="400">
                        <a:latin typeface="Calibri"/>
                        <a:ea typeface="Calibri"/>
                        <a:cs typeface="Times New Roman"/>
                      </a:endParaRPr>
                    </a:p>
                  </a:txBody>
                  <a:tcPr marL="27609" marR="276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000">
                <a:tc>
                  <a:txBody>
                    <a:bodyPr/>
                    <a:lstStyle/>
                    <a:p>
                      <a:pPr marL="457200" algn="ctr">
                        <a:lnSpc>
                          <a:spcPct val="115000"/>
                        </a:lnSpc>
                        <a:spcAft>
                          <a:spcPts val="0"/>
                        </a:spcAft>
                        <a:tabLst>
                          <a:tab pos="450215" algn="l"/>
                          <a:tab pos="540385" algn="l"/>
                        </a:tabLst>
                      </a:pPr>
                      <a:r>
                        <a:rPr lang="en-US" sz="500">
                          <a:latin typeface="Times New Roman"/>
                          <a:ea typeface="Calibri"/>
                          <a:cs typeface="Times New Roman"/>
                        </a:rPr>
                        <a:t>1</a:t>
                      </a:r>
                      <a:endParaRPr lang="ru-RU" sz="400">
                        <a:latin typeface="Calibri"/>
                        <a:ea typeface="Calibri"/>
                        <a:cs typeface="Times New Roman"/>
                      </a:endParaRPr>
                    </a:p>
                  </a:txBody>
                  <a:tcPr marL="27609" marR="27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tabLst>
                          <a:tab pos="450215" algn="l"/>
                          <a:tab pos="540385" algn="l"/>
                        </a:tabLst>
                      </a:pPr>
                      <a:r>
                        <a:rPr lang="en-US" sz="500">
                          <a:latin typeface="Times New Roman"/>
                          <a:ea typeface="Calibri"/>
                          <a:cs typeface="Times New Roman"/>
                        </a:rPr>
                        <a:t>3.1</a:t>
                      </a:r>
                      <a:endParaRPr lang="ru-RU" sz="400">
                        <a:latin typeface="Calibri"/>
                        <a:ea typeface="Calibri"/>
                        <a:cs typeface="Times New Roman"/>
                      </a:endParaRPr>
                    </a:p>
                  </a:txBody>
                  <a:tcPr marL="27609" marR="276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tabLst>
                          <a:tab pos="450215" algn="l"/>
                          <a:tab pos="540385" algn="l"/>
                        </a:tabLst>
                      </a:pPr>
                      <a:r>
                        <a:rPr lang="ru-RU" sz="500">
                          <a:latin typeface="Times New Roman"/>
                          <a:ea typeface="Calibri"/>
                          <a:cs typeface="Times New Roman"/>
                        </a:rPr>
                        <a:t>2</a:t>
                      </a:r>
                      <a:endParaRPr lang="ru-RU" sz="400">
                        <a:latin typeface="Calibri"/>
                        <a:ea typeface="Calibri"/>
                        <a:cs typeface="Times New Roman"/>
                      </a:endParaRPr>
                    </a:p>
                  </a:txBody>
                  <a:tcPr marL="27609" marR="27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tabLst>
                          <a:tab pos="450215" algn="l"/>
                          <a:tab pos="540385" algn="l"/>
                        </a:tabLst>
                      </a:pPr>
                      <a:r>
                        <a:rPr lang="ru-RU" sz="500">
                          <a:latin typeface="Times New Roman"/>
                          <a:ea typeface="Calibri"/>
                          <a:cs typeface="Times New Roman"/>
                        </a:rPr>
                        <a:t>42,66</a:t>
                      </a:r>
                      <a:endParaRPr lang="ru-RU" sz="400">
                        <a:latin typeface="Calibri"/>
                        <a:ea typeface="Calibri"/>
                        <a:cs typeface="Times New Roman"/>
                      </a:endParaRPr>
                    </a:p>
                  </a:txBody>
                  <a:tcPr marL="27609" marR="276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tabLst>
                          <a:tab pos="450215" algn="l"/>
                          <a:tab pos="540385" algn="l"/>
                        </a:tabLst>
                      </a:pPr>
                      <a:r>
                        <a:rPr lang="ru-RU" sz="500">
                          <a:latin typeface="Times New Roman"/>
                          <a:ea typeface="Calibri"/>
                          <a:cs typeface="Times New Roman"/>
                        </a:rPr>
                        <a:t>387,4</a:t>
                      </a:r>
                      <a:endParaRPr lang="ru-RU" sz="400">
                        <a:latin typeface="Calibri"/>
                        <a:ea typeface="Calibri"/>
                        <a:cs typeface="Times New Roman"/>
                      </a:endParaRPr>
                    </a:p>
                  </a:txBody>
                  <a:tcPr marL="27609" marR="276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000">
                <a:tc>
                  <a:txBody>
                    <a:bodyPr/>
                    <a:lstStyle/>
                    <a:p>
                      <a:pPr marL="457200" algn="ctr">
                        <a:lnSpc>
                          <a:spcPct val="115000"/>
                        </a:lnSpc>
                        <a:spcAft>
                          <a:spcPts val="0"/>
                        </a:spcAft>
                        <a:tabLst>
                          <a:tab pos="450215" algn="l"/>
                          <a:tab pos="540385" algn="l"/>
                        </a:tabLst>
                      </a:pPr>
                      <a:endParaRPr lang="en-US" sz="500">
                        <a:latin typeface="Times New Roman"/>
                        <a:ea typeface="Calibri"/>
                        <a:cs typeface="Times New Roman"/>
                      </a:endParaRPr>
                    </a:p>
                  </a:txBody>
                  <a:tcPr marL="27609" marR="27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tabLst>
                          <a:tab pos="450215" algn="l"/>
                          <a:tab pos="540385" algn="l"/>
                        </a:tabLst>
                      </a:pPr>
                      <a:r>
                        <a:rPr lang="en-US" sz="500">
                          <a:latin typeface="Times New Roman"/>
                          <a:ea typeface="Calibri"/>
                          <a:cs typeface="Times New Roman"/>
                        </a:rPr>
                        <a:t>3.2</a:t>
                      </a:r>
                      <a:endParaRPr lang="ru-RU" sz="400">
                        <a:latin typeface="Calibri"/>
                        <a:ea typeface="Calibri"/>
                        <a:cs typeface="Times New Roman"/>
                      </a:endParaRPr>
                    </a:p>
                  </a:txBody>
                  <a:tcPr marL="27609" marR="276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tabLst>
                          <a:tab pos="450215" algn="l"/>
                          <a:tab pos="540385" algn="l"/>
                        </a:tabLst>
                      </a:pPr>
                      <a:r>
                        <a:rPr lang="ru-RU" sz="500">
                          <a:latin typeface="Times New Roman"/>
                          <a:ea typeface="Calibri"/>
                          <a:cs typeface="Times New Roman"/>
                        </a:rPr>
                        <a:t>4</a:t>
                      </a:r>
                      <a:endParaRPr lang="ru-RU" sz="400">
                        <a:latin typeface="Calibri"/>
                        <a:ea typeface="Calibri"/>
                        <a:cs typeface="Times New Roman"/>
                      </a:endParaRPr>
                    </a:p>
                  </a:txBody>
                  <a:tcPr marL="27609" marR="27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tabLst>
                          <a:tab pos="450215" algn="l"/>
                          <a:tab pos="540385" algn="l"/>
                        </a:tabLst>
                      </a:pPr>
                      <a:r>
                        <a:rPr lang="ru-RU" sz="500">
                          <a:latin typeface="Times New Roman"/>
                          <a:ea typeface="Calibri"/>
                          <a:cs typeface="Times New Roman"/>
                        </a:rPr>
                        <a:t>42,13</a:t>
                      </a:r>
                      <a:endParaRPr lang="ru-RU" sz="400">
                        <a:latin typeface="Calibri"/>
                        <a:ea typeface="Calibri"/>
                        <a:cs typeface="Times New Roman"/>
                      </a:endParaRPr>
                    </a:p>
                  </a:txBody>
                  <a:tcPr marL="27609" marR="276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tabLst>
                          <a:tab pos="450215" algn="l"/>
                          <a:tab pos="540385" algn="l"/>
                        </a:tabLst>
                      </a:pPr>
                      <a:r>
                        <a:rPr lang="ru-RU" sz="500">
                          <a:latin typeface="Times New Roman"/>
                          <a:ea typeface="Calibri"/>
                          <a:cs typeface="Times New Roman"/>
                        </a:rPr>
                        <a:t>408,5</a:t>
                      </a:r>
                      <a:endParaRPr lang="ru-RU" sz="400">
                        <a:latin typeface="Calibri"/>
                        <a:ea typeface="Calibri"/>
                        <a:cs typeface="Times New Roman"/>
                      </a:endParaRPr>
                    </a:p>
                  </a:txBody>
                  <a:tcPr marL="27609" marR="276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000">
                <a:tc>
                  <a:txBody>
                    <a:bodyPr/>
                    <a:lstStyle/>
                    <a:p>
                      <a:pPr marL="457200" algn="ctr">
                        <a:lnSpc>
                          <a:spcPct val="115000"/>
                        </a:lnSpc>
                        <a:spcAft>
                          <a:spcPts val="0"/>
                        </a:spcAft>
                        <a:tabLst>
                          <a:tab pos="450215" algn="l"/>
                          <a:tab pos="540385" algn="l"/>
                        </a:tabLst>
                      </a:pPr>
                      <a:endParaRPr lang="en-US" sz="500">
                        <a:latin typeface="Times New Roman"/>
                        <a:ea typeface="Calibri"/>
                        <a:cs typeface="Times New Roman"/>
                      </a:endParaRPr>
                    </a:p>
                  </a:txBody>
                  <a:tcPr marL="27609" marR="27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tabLst>
                          <a:tab pos="450215" algn="l"/>
                          <a:tab pos="540385" algn="l"/>
                        </a:tabLst>
                      </a:pPr>
                      <a:r>
                        <a:rPr lang="en-US" sz="500">
                          <a:latin typeface="Times New Roman"/>
                          <a:ea typeface="Calibri"/>
                          <a:cs typeface="Times New Roman"/>
                        </a:rPr>
                        <a:t>3.3</a:t>
                      </a:r>
                      <a:endParaRPr lang="ru-RU" sz="400">
                        <a:latin typeface="Calibri"/>
                        <a:ea typeface="Calibri"/>
                        <a:cs typeface="Times New Roman"/>
                      </a:endParaRPr>
                    </a:p>
                  </a:txBody>
                  <a:tcPr marL="27609" marR="276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tabLst>
                          <a:tab pos="450215" algn="l"/>
                          <a:tab pos="540385" algn="l"/>
                        </a:tabLst>
                      </a:pPr>
                      <a:r>
                        <a:rPr lang="ru-RU" sz="500">
                          <a:latin typeface="Times New Roman"/>
                          <a:ea typeface="Calibri"/>
                          <a:cs typeface="Times New Roman"/>
                        </a:rPr>
                        <a:t>6</a:t>
                      </a:r>
                      <a:endParaRPr lang="ru-RU" sz="400">
                        <a:latin typeface="Calibri"/>
                        <a:ea typeface="Calibri"/>
                        <a:cs typeface="Times New Roman"/>
                      </a:endParaRPr>
                    </a:p>
                  </a:txBody>
                  <a:tcPr marL="27609" marR="27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tabLst>
                          <a:tab pos="450215" algn="l"/>
                          <a:tab pos="540385" algn="l"/>
                        </a:tabLst>
                      </a:pPr>
                      <a:r>
                        <a:rPr lang="ru-RU" sz="500">
                          <a:latin typeface="Times New Roman"/>
                          <a:ea typeface="Calibri"/>
                          <a:cs typeface="Times New Roman"/>
                        </a:rPr>
                        <a:t>40,30</a:t>
                      </a:r>
                      <a:endParaRPr lang="ru-RU" sz="400">
                        <a:latin typeface="Calibri"/>
                        <a:ea typeface="Calibri"/>
                        <a:cs typeface="Times New Roman"/>
                      </a:endParaRPr>
                    </a:p>
                  </a:txBody>
                  <a:tcPr marL="27609" marR="276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tabLst>
                          <a:tab pos="450215" algn="l"/>
                          <a:tab pos="540385" algn="l"/>
                        </a:tabLst>
                      </a:pPr>
                      <a:r>
                        <a:rPr lang="ru-RU" sz="500" dirty="0">
                          <a:latin typeface="Times New Roman"/>
                          <a:ea typeface="Calibri"/>
                          <a:cs typeface="Times New Roman"/>
                        </a:rPr>
                        <a:t>404,9</a:t>
                      </a:r>
                      <a:endParaRPr lang="ru-RU" sz="400" dirty="0">
                        <a:latin typeface="Calibri"/>
                        <a:ea typeface="Calibri"/>
                        <a:cs typeface="Times New Roman"/>
                      </a:endParaRPr>
                    </a:p>
                  </a:txBody>
                  <a:tcPr marL="27609" marR="276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000">
                <a:tc>
                  <a:txBody>
                    <a:bodyPr/>
                    <a:lstStyle/>
                    <a:p>
                      <a:pPr marL="457200" algn="ctr">
                        <a:lnSpc>
                          <a:spcPct val="115000"/>
                        </a:lnSpc>
                        <a:spcAft>
                          <a:spcPts val="0"/>
                        </a:spcAft>
                        <a:tabLst>
                          <a:tab pos="450215" algn="l"/>
                          <a:tab pos="540385" algn="l"/>
                        </a:tabLst>
                      </a:pPr>
                      <a:r>
                        <a:rPr lang="en-US" sz="500">
                          <a:latin typeface="Times New Roman"/>
                          <a:ea typeface="Calibri"/>
                          <a:cs typeface="Times New Roman"/>
                        </a:rPr>
                        <a:t>2</a:t>
                      </a:r>
                      <a:endParaRPr lang="ru-RU" sz="400">
                        <a:latin typeface="Calibri"/>
                        <a:ea typeface="Calibri"/>
                        <a:cs typeface="Times New Roman"/>
                      </a:endParaRPr>
                    </a:p>
                  </a:txBody>
                  <a:tcPr marL="27609" marR="27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tabLst>
                          <a:tab pos="450215" algn="l"/>
                          <a:tab pos="540385" algn="l"/>
                        </a:tabLst>
                      </a:pPr>
                      <a:r>
                        <a:rPr lang="en-US" sz="500">
                          <a:latin typeface="Times New Roman"/>
                          <a:ea typeface="Calibri"/>
                          <a:cs typeface="Times New Roman"/>
                        </a:rPr>
                        <a:t>4.1</a:t>
                      </a:r>
                      <a:endParaRPr lang="ru-RU" sz="400">
                        <a:latin typeface="Calibri"/>
                        <a:ea typeface="Calibri"/>
                        <a:cs typeface="Times New Roman"/>
                      </a:endParaRPr>
                    </a:p>
                  </a:txBody>
                  <a:tcPr marL="27609" marR="276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tabLst>
                          <a:tab pos="450215" algn="l"/>
                          <a:tab pos="540385" algn="l"/>
                        </a:tabLst>
                      </a:pPr>
                      <a:r>
                        <a:rPr lang="ru-RU" sz="500">
                          <a:latin typeface="Times New Roman"/>
                          <a:ea typeface="Calibri"/>
                          <a:cs typeface="Times New Roman"/>
                        </a:rPr>
                        <a:t>2</a:t>
                      </a:r>
                      <a:endParaRPr lang="ru-RU" sz="400">
                        <a:latin typeface="Calibri"/>
                        <a:ea typeface="Calibri"/>
                        <a:cs typeface="Times New Roman"/>
                      </a:endParaRPr>
                    </a:p>
                  </a:txBody>
                  <a:tcPr marL="27609" marR="27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tabLst>
                          <a:tab pos="450215" algn="l"/>
                          <a:tab pos="540385" algn="l"/>
                        </a:tabLst>
                      </a:pPr>
                      <a:r>
                        <a:rPr lang="ru-RU" sz="500">
                          <a:latin typeface="Times New Roman"/>
                          <a:ea typeface="Calibri"/>
                          <a:cs typeface="Times New Roman"/>
                        </a:rPr>
                        <a:t>39,19</a:t>
                      </a:r>
                      <a:endParaRPr lang="ru-RU" sz="400">
                        <a:latin typeface="Calibri"/>
                        <a:ea typeface="Calibri"/>
                        <a:cs typeface="Times New Roman"/>
                      </a:endParaRPr>
                    </a:p>
                  </a:txBody>
                  <a:tcPr marL="27609" marR="276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tabLst>
                          <a:tab pos="450215" algn="l"/>
                          <a:tab pos="540385" algn="l"/>
                        </a:tabLst>
                      </a:pPr>
                      <a:r>
                        <a:rPr lang="ru-RU" sz="500">
                          <a:latin typeface="Times New Roman"/>
                          <a:ea typeface="Calibri"/>
                          <a:cs typeface="Times New Roman"/>
                        </a:rPr>
                        <a:t>510,6</a:t>
                      </a:r>
                      <a:endParaRPr lang="ru-RU" sz="400">
                        <a:latin typeface="Calibri"/>
                        <a:ea typeface="Calibri"/>
                        <a:cs typeface="Times New Roman"/>
                      </a:endParaRPr>
                    </a:p>
                  </a:txBody>
                  <a:tcPr marL="27609" marR="276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000">
                <a:tc>
                  <a:txBody>
                    <a:bodyPr/>
                    <a:lstStyle/>
                    <a:p>
                      <a:pPr marL="457200" algn="ctr">
                        <a:lnSpc>
                          <a:spcPct val="115000"/>
                        </a:lnSpc>
                        <a:spcAft>
                          <a:spcPts val="0"/>
                        </a:spcAft>
                        <a:tabLst>
                          <a:tab pos="450215" algn="l"/>
                          <a:tab pos="540385" algn="l"/>
                        </a:tabLst>
                      </a:pPr>
                      <a:endParaRPr lang="ru-RU" sz="500">
                        <a:latin typeface="Times New Roman"/>
                        <a:ea typeface="Calibri"/>
                        <a:cs typeface="Times New Roman"/>
                      </a:endParaRPr>
                    </a:p>
                  </a:txBody>
                  <a:tcPr marL="27609" marR="27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tabLst>
                          <a:tab pos="450215" algn="l"/>
                          <a:tab pos="540385" algn="l"/>
                        </a:tabLst>
                      </a:pPr>
                      <a:r>
                        <a:rPr lang="en-US" sz="500">
                          <a:latin typeface="Times New Roman"/>
                          <a:ea typeface="Calibri"/>
                          <a:cs typeface="Times New Roman"/>
                        </a:rPr>
                        <a:t>4.2</a:t>
                      </a:r>
                      <a:endParaRPr lang="ru-RU" sz="400">
                        <a:latin typeface="Calibri"/>
                        <a:ea typeface="Calibri"/>
                        <a:cs typeface="Times New Roman"/>
                      </a:endParaRPr>
                    </a:p>
                  </a:txBody>
                  <a:tcPr marL="27609" marR="276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tabLst>
                          <a:tab pos="450215" algn="l"/>
                          <a:tab pos="540385" algn="l"/>
                        </a:tabLst>
                      </a:pPr>
                      <a:r>
                        <a:rPr lang="ru-RU" sz="500">
                          <a:latin typeface="Times New Roman"/>
                          <a:ea typeface="Calibri"/>
                          <a:cs typeface="Times New Roman"/>
                        </a:rPr>
                        <a:t>4</a:t>
                      </a:r>
                      <a:endParaRPr lang="ru-RU" sz="400">
                        <a:latin typeface="Calibri"/>
                        <a:ea typeface="Calibri"/>
                        <a:cs typeface="Times New Roman"/>
                      </a:endParaRPr>
                    </a:p>
                  </a:txBody>
                  <a:tcPr marL="27609" marR="27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tabLst>
                          <a:tab pos="450215" algn="l"/>
                          <a:tab pos="540385" algn="l"/>
                        </a:tabLst>
                      </a:pPr>
                      <a:r>
                        <a:rPr lang="ru-RU" sz="500">
                          <a:latin typeface="Times New Roman"/>
                          <a:ea typeface="Calibri"/>
                          <a:cs typeface="Times New Roman"/>
                        </a:rPr>
                        <a:t>41,68</a:t>
                      </a:r>
                      <a:endParaRPr lang="ru-RU" sz="400">
                        <a:latin typeface="Calibri"/>
                        <a:ea typeface="Calibri"/>
                        <a:cs typeface="Times New Roman"/>
                      </a:endParaRPr>
                    </a:p>
                  </a:txBody>
                  <a:tcPr marL="27609" marR="276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tabLst>
                          <a:tab pos="450215" algn="l"/>
                          <a:tab pos="540385" algn="l"/>
                        </a:tabLst>
                      </a:pPr>
                      <a:r>
                        <a:rPr lang="ru-RU" sz="500">
                          <a:latin typeface="Times New Roman"/>
                          <a:ea typeface="Calibri"/>
                          <a:cs typeface="Times New Roman"/>
                        </a:rPr>
                        <a:t>476,6</a:t>
                      </a:r>
                      <a:endParaRPr lang="ru-RU" sz="400">
                        <a:latin typeface="Calibri"/>
                        <a:ea typeface="Calibri"/>
                        <a:cs typeface="Times New Roman"/>
                      </a:endParaRPr>
                    </a:p>
                  </a:txBody>
                  <a:tcPr marL="27609" marR="276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000">
                <a:tc>
                  <a:txBody>
                    <a:bodyPr/>
                    <a:lstStyle/>
                    <a:p>
                      <a:pPr marL="457200" algn="ctr">
                        <a:lnSpc>
                          <a:spcPct val="115000"/>
                        </a:lnSpc>
                        <a:spcAft>
                          <a:spcPts val="0"/>
                        </a:spcAft>
                        <a:tabLst>
                          <a:tab pos="450215" algn="l"/>
                          <a:tab pos="540385" algn="l"/>
                        </a:tabLst>
                      </a:pPr>
                      <a:endParaRPr lang="ru-RU" sz="500">
                        <a:latin typeface="Times New Roman"/>
                        <a:ea typeface="Calibri"/>
                        <a:cs typeface="Times New Roman"/>
                      </a:endParaRPr>
                    </a:p>
                  </a:txBody>
                  <a:tcPr marL="27609" marR="27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tabLst>
                          <a:tab pos="450215" algn="l"/>
                          <a:tab pos="540385" algn="l"/>
                        </a:tabLst>
                      </a:pPr>
                      <a:r>
                        <a:rPr lang="en-US" sz="500">
                          <a:latin typeface="Times New Roman"/>
                          <a:ea typeface="Calibri"/>
                          <a:cs typeface="Times New Roman"/>
                        </a:rPr>
                        <a:t>4.3</a:t>
                      </a:r>
                      <a:endParaRPr lang="ru-RU" sz="400">
                        <a:latin typeface="Calibri"/>
                        <a:ea typeface="Calibri"/>
                        <a:cs typeface="Times New Roman"/>
                      </a:endParaRPr>
                    </a:p>
                  </a:txBody>
                  <a:tcPr marL="27609" marR="276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tabLst>
                          <a:tab pos="450215" algn="l"/>
                          <a:tab pos="540385" algn="l"/>
                        </a:tabLst>
                      </a:pPr>
                      <a:r>
                        <a:rPr lang="ru-RU" sz="500">
                          <a:latin typeface="Times New Roman"/>
                          <a:ea typeface="Calibri"/>
                          <a:cs typeface="Times New Roman"/>
                        </a:rPr>
                        <a:t>6</a:t>
                      </a:r>
                      <a:endParaRPr lang="ru-RU" sz="400">
                        <a:latin typeface="Calibri"/>
                        <a:ea typeface="Calibri"/>
                        <a:cs typeface="Times New Roman"/>
                      </a:endParaRPr>
                    </a:p>
                  </a:txBody>
                  <a:tcPr marL="27609" marR="27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tabLst>
                          <a:tab pos="450215" algn="l"/>
                          <a:tab pos="540385" algn="l"/>
                        </a:tabLst>
                      </a:pPr>
                      <a:r>
                        <a:rPr lang="ru-RU" sz="500">
                          <a:latin typeface="Times New Roman"/>
                          <a:ea typeface="Calibri"/>
                          <a:cs typeface="Times New Roman"/>
                        </a:rPr>
                        <a:t>41,22</a:t>
                      </a:r>
                      <a:endParaRPr lang="ru-RU" sz="400">
                        <a:latin typeface="Calibri"/>
                        <a:ea typeface="Calibri"/>
                        <a:cs typeface="Times New Roman"/>
                      </a:endParaRPr>
                    </a:p>
                  </a:txBody>
                  <a:tcPr marL="27609" marR="276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tabLst>
                          <a:tab pos="450215" algn="l"/>
                          <a:tab pos="540385" algn="l"/>
                        </a:tabLst>
                      </a:pPr>
                      <a:r>
                        <a:rPr lang="ru-RU" sz="500">
                          <a:latin typeface="Times New Roman"/>
                          <a:ea typeface="Calibri"/>
                          <a:cs typeface="Times New Roman"/>
                        </a:rPr>
                        <a:t>449,4</a:t>
                      </a:r>
                      <a:endParaRPr lang="ru-RU" sz="400">
                        <a:latin typeface="Calibri"/>
                        <a:ea typeface="Calibri"/>
                        <a:cs typeface="Times New Roman"/>
                      </a:endParaRPr>
                    </a:p>
                  </a:txBody>
                  <a:tcPr marL="27609" marR="276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000">
                <a:tc>
                  <a:txBody>
                    <a:bodyPr/>
                    <a:lstStyle/>
                    <a:p>
                      <a:pPr marL="457200" algn="ctr">
                        <a:lnSpc>
                          <a:spcPct val="115000"/>
                        </a:lnSpc>
                        <a:spcAft>
                          <a:spcPts val="0"/>
                        </a:spcAft>
                        <a:tabLst>
                          <a:tab pos="450215" algn="l"/>
                          <a:tab pos="540385" algn="l"/>
                        </a:tabLst>
                      </a:pPr>
                      <a:r>
                        <a:rPr lang="en-US" sz="500">
                          <a:latin typeface="Times New Roman"/>
                          <a:ea typeface="Calibri"/>
                          <a:cs typeface="Times New Roman"/>
                        </a:rPr>
                        <a:t>3</a:t>
                      </a:r>
                      <a:endParaRPr lang="ru-RU" sz="400">
                        <a:latin typeface="Calibri"/>
                        <a:ea typeface="Calibri"/>
                        <a:cs typeface="Times New Roman"/>
                      </a:endParaRPr>
                    </a:p>
                  </a:txBody>
                  <a:tcPr marL="27609" marR="27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tabLst>
                          <a:tab pos="450215" algn="l"/>
                          <a:tab pos="540385" algn="l"/>
                        </a:tabLst>
                      </a:pPr>
                      <a:r>
                        <a:rPr lang="en-US" sz="500">
                          <a:latin typeface="Times New Roman"/>
                          <a:ea typeface="Calibri"/>
                          <a:cs typeface="Times New Roman"/>
                        </a:rPr>
                        <a:t>7.1</a:t>
                      </a:r>
                      <a:endParaRPr lang="ru-RU" sz="400">
                        <a:latin typeface="Calibri"/>
                        <a:ea typeface="Calibri"/>
                        <a:cs typeface="Times New Roman"/>
                      </a:endParaRPr>
                    </a:p>
                  </a:txBody>
                  <a:tcPr marL="27609" marR="276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tabLst>
                          <a:tab pos="450215" algn="l"/>
                          <a:tab pos="540385" algn="l"/>
                        </a:tabLst>
                      </a:pPr>
                      <a:r>
                        <a:rPr lang="ru-RU" sz="500">
                          <a:latin typeface="Times New Roman"/>
                          <a:ea typeface="Calibri"/>
                          <a:cs typeface="Times New Roman"/>
                        </a:rPr>
                        <a:t>2</a:t>
                      </a:r>
                      <a:endParaRPr lang="ru-RU" sz="400">
                        <a:latin typeface="Calibri"/>
                        <a:ea typeface="Calibri"/>
                        <a:cs typeface="Times New Roman"/>
                      </a:endParaRPr>
                    </a:p>
                  </a:txBody>
                  <a:tcPr marL="27609" marR="27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tabLst>
                          <a:tab pos="450215" algn="l"/>
                          <a:tab pos="540385" algn="l"/>
                        </a:tabLst>
                      </a:pPr>
                      <a:r>
                        <a:rPr lang="ru-RU" sz="500">
                          <a:latin typeface="Times New Roman"/>
                          <a:ea typeface="Calibri"/>
                          <a:cs typeface="Times New Roman"/>
                        </a:rPr>
                        <a:t>35,61</a:t>
                      </a:r>
                      <a:endParaRPr lang="ru-RU" sz="400">
                        <a:latin typeface="Calibri"/>
                        <a:ea typeface="Calibri"/>
                        <a:cs typeface="Times New Roman"/>
                      </a:endParaRPr>
                    </a:p>
                  </a:txBody>
                  <a:tcPr marL="27609" marR="276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tabLst>
                          <a:tab pos="450215" algn="l"/>
                          <a:tab pos="540385" algn="l"/>
                        </a:tabLst>
                      </a:pPr>
                      <a:r>
                        <a:rPr lang="ru-RU" sz="500">
                          <a:latin typeface="Times New Roman"/>
                          <a:ea typeface="Calibri"/>
                          <a:cs typeface="Times New Roman"/>
                        </a:rPr>
                        <a:t>190,2</a:t>
                      </a:r>
                      <a:endParaRPr lang="ru-RU" sz="400">
                        <a:latin typeface="Calibri"/>
                        <a:ea typeface="Calibri"/>
                        <a:cs typeface="Times New Roman"/>
                      </a:endParaRPr>
                    </a:p>
                  </a:txBody>
                  <a:tcPr marL="27609" marR="276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000">
                <a:tc>
                  <a:txBody>
                    <a:bodyPr/>
                    <a:lstStyle/>
                    <a:p>
                      <a:pPr marL="457200" algn="ctr">
                        <a:lnSpc>
                          <a:spcPct val="115000"/>
                        </a:lnSpc>
                        <a:spcAft>
                          <a:spcPts val="0"/>
                        </a:spcAft>
                        <a:tabLst>
                          <a:tab pos="450215" algn="l"/>
                          <a:tab pos="540385" algn="l"/>
                        </a:tabLst>
                      </a:pPr>
                      <a:endParaRPr lang="ru-RU" sz="500">
                        <a:latin typeface="Times New Roman"/>
                        <a:ea typeface="Calibri"/>
                        <a:cs typeface="Times New Roman"/>
                      </a:endParaRPr>
                    </a:p>
                  </a:txBody>
                  <a:tcPr marL="27609" marR="27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tabLst>
                          <a:tab pos="450215" algn="l"/>
                          <a:tab pos="540385" algn="l"/>
                        </a:tabLst>
                      </a:pPr>
                      <a:r>
                        <a:rPr lang="en-US" sz="500">
                          <a:latin typeface="Times New Roman"/>
                          <a:ea typeface="Calibri"/>
                          <a:cs typeface="Times New Roman"/>
                        </a:rPr>
                        <a:t>7.2</a:t>
                      </a:r>
                      <a:endParaRPr lang="ru-RU" sz="400">
                        <a:latin typeface="Calibri"/>
                        <a:ea typeface="Calibri"/>
                        <a:cs typeface="Times New Roman"/>
                      </a:endParaRPr>
                    </a:p>
                  </a:txBody>
                  <a:tcPr marL="27609" marR="276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tabLst>
                          <a:tab pos="450215" algn="l"/>
                          <a:tab pos="540385" algn="l"/>
                        </a:tabLst>
                      </a:pPr>
                      <a:r>
                        <a:rPr lang="ru-RU" sz="500">
                          <a:latin typeface="Times New Roman"/>
                          <a:ea typeface="Calibri"/>
                          <a:cs typeface="Times New Roman"/>
                        </a:rPr>
                        <a:t>4</a:t>
                      </a:r>
                      <a:endParaRPr lang="ru-RU" sz="400">
                        <a:latin typeface="Calibri"/>
                        <a:ea typeface="Calibri"/>
                        <a:cs typeface="Times New Roman"/>
                      </a:endParaRPr>
                    </a:p>
                  </a:txBody>
                  <a:tcPr marL="27609" marR="27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tabLst>
                          <a:tab pos="450215" algn="l"/>
                          <a:tab pos="540385" algn="l"/>
                        </a:tabLst>
                      </a:pPr>
                      <a:r>
                        <a:rPr lang="ru-RU" sz="500">
                          <a:latin typeface="Times New Roman"/>
                          <a:ea typeface="Calibri"/>
                          <a:cs typeface="Times New Roman"/>
                        </a:rPr>
                        <a:t>23,82</a:t>
                      </a:r>
                      <a:endParaRPr lang="ru-RU" sz="400">
                        <a:latin typeface="Calibri"/>
                        <a:ea typeface="Calibri"/>
                        <a:cs typeface="Times New Roman"/>
                      </a:endParaRPr>
                    </a:p>
                  </a:txBody>
                  <a:tcPr marL="27609" marR="276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tabLst>
                          <a:tab pos="450215" algn="l"/>
                          <a:tab pos="540385" algn="l"/>
                        </a:tabLst>
                      </a:pPr>
                      <a:r>
                        <a:rPr lang="ru-RU" sz="500">
                          <a:latin typeface="Times New Roman"/>
                          <a:ea typeface="Calibri"/>
                          <a:cs typeface="Times New Roman"/>
                        </a:rPr>
                        <a:t>316,9</a:t>
                      </a:r>
                      <a:endParaRPr lang="ru-RU" sz="400">
                        <a:latin typeface="Calibri"/>
                        <a:ea typeface="Calibri"/>
                        <a:cs typeface="Times New Roman"/>
                      </a:endParaRPr>
                    </a:p>
                  </a:txBody>
                  <a:tcPr marL="27609" marR="276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000">
                <a:tc>
                  <a:txBody>
                    <a:bodyPr/>
                    <a:lstStyle/>
                    <a:p>
                      <a:pPr marL="457200" algn="ctr">
                        <a:lnSpc>
                          <a:spcPct val="115000"/>
                        </a:lnSpc>
                        <a:spcAft>
                          <a:spcPts val="0"/>
                        </a:spcAft>
                        <a:tabLst>
                          <a:tab pos="450215" algn="l"/>
                          <a:tab pos="540385" algn="l"/>
                        </a:tabLst>
                      </a:pPr>
                      <a:endParaRPr lang="ru-RU" sz="500">
                        <a:latin typeface="Times New Roman"/>
                        <a:ea typeface="Calibri"/>
                        <a:cs typeface="Times New Roman"/>
                      </a:endParaRPr>
                    </a:p>
                  </a:txBody>
                  <a:tcPr marL="27609" marR="27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tabLst>
                          <a:tab pos="450215" algn="l"/>
                          <a:tab pos="540385" algn="l"/>
                        </a:tabLst>
                      </a:pPr>
                      <a:r>
                        <a:rPr lang="en-US" sz="500">
                          <a:latin typeface="Times New Roman"/>
                          <a:ea typeface="Calibri"/>
                          <a:cs typeface="Times New Roman"/>
                        </a:rPr>
                        <a:t>7.3</a:t>
                      </a:r>
                      <a:endParaRPr lang="ru-RU" sz="400">
                        <a:latin typeface="Calibri"/>
                        <a:ea typeface="Calibri"/>
                        <a:cs typeface="Times New Roman"/>
                      </a:endParaRPr>
                    </a:p>
                  </a:txBody>
                  <a:tcPr marL="27609" marR="276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tabLst>
                          <a:tab pos="450215" algn="l"/>
                          <a:tab pos="540385" algn="l"/>
                        </a:tabLst>
                      </a:pPr>
                      <a:r>
                        <a:rPr lang="ru-RU" sz="500">
                          <a:latin typeface="Times New Roman"/>
                          <a:ea typeface="Calibri"/>
                          <a:cs typeface="Times New Roman"/>
                        </a:rPr>
                        <a:t>6</a:t>
                      </a:r>
                      <a:endParaRPr lang="ru-RU" sz="400">
                        <a:latin typeface="Calibri"/>
                        <a:ea typeface="Calibri"/>
                        <a:cs typeface="Times New Roman"/>
                      </a:endParaRPr>
                    </a:p>
                  </a:txBody>
                  <a:tcPr marL="27609" marR="27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tabLst>
                          <a:tab pos="450215" algn="l"/>
                          <a:tab pos="540385" algn="l"/>
                        </a:tabLst>
                      </a:pPr>
                      <a:r>
                        <a:rPr lang="ru-RU" sz="500" dirty="0">
                          <a:latin typeface="Times New Roman"/>
                          <a:ea typeface="Calibri"/>
                          <a:cs typeface="Times New Roman"/>
                        </a:rPr>
                        <a:t>31,37</a:t>
                      </a:r>
                      <a:endParaRPr lang="ru-RU" sz="400" dirty="0">
                        <a:latin typeface="Calibri"/>
                        <a:ea typeface="Calibri"/>
                        <a:cs typeface="Times New Roman"/>
                      </a:endParaRPr>
                    </a:p>
                  </a:txBody>
                  <a:tcPr marL="27609" marR="276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tabLst>
                          <a:tab pos="450215" algn="l"/>
                          <a:tab pos="540385" algn="l"/>
                        </a:tabLst>
                      </a:pPr>
                      <a:r>
                        <a:rPr lang="ru-RU" sz="500" dirty="0">
                          <a:latin typeface="Times New Roman"/>
                          <a:ea typeface="Calibri"/>
                          <a:cs typeface="Times New Roman"/>
                        </a:rPr>
                        <a:t>244,9</a:t>
                      </a:r>
                      <a:endParaRPr lang="ru-RU" sz="400" dirty="0">
                        <a:latin typeface="Calibri"/>
                        <a:ea typeface="Calibri"/>
                        <a:cs typeface="Times New Roman"/>
                      </a:endParaRPr>
                    </a:p>
                  </a:txBody>
                  <a:tcPr marL="27609" marR="276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17651F3D-3503-4D62-A0DB-61B511DF769A}" type="datetime1">
              <a:rPr lang="en-US"/>
              <a:pPr>
                <a:defRPr/>
              </a:pPr>
              <a:t>10/26/2015</a:t>
            </a:fld>
            <a:endParaRPr lang="ru-RU" dirty="0">
              <a:latin typeface="Arial" charset="0"/>
            </a:endParaRPr>
          </a:p>
        </p:txBody>
      </p:sp>
      <p:sp>
        <p:nvSpPr>
          <p:cNvPr id="5" name="Нижний колонтитул 4"/>
          <p:cNvSpPr>
            <a:spLocks noGrp="1"/>
          </p:cNvSpPr>
          <p:nvPr>
            <p:ph type="ftr" sz="quarter" idx="11"/>
          </p:nvPr>
        </p:nvSpPr>
        <p:spPr/>
        <p:txBody>
          <a:bodyPr/>
          <a:lstStyle>
            <a:lvl1pPr>
              <a:defRPr/>
            </a:lvl1pPr>
          </a:lstStyle>
          <a:p>
            <a:pPr>
              <a:defRPr/>
            </a:pPr>
            <a:r>
              <a:rPr lang="en-US"/>
              <a:t>Paris</a:t>
            </a:r>
            <a:endParaRPr lang="ru-RU">
              <a:latin typeface="Arial" charset="0"/>
            </a:endParaRPr>
          </a:p>
        </p:txBody>
      </p:sp>
      <p:sp>
        <p:nvSpPr>
          <p:cNvPr id="6" name="Номер слайда 5"/>
          <p:cNvSpPr>
            <a:spLocks noGrp="1"/>
          </p:cNvSpPr>
          <p:nvPr>
            <p:ph type="sldNum" sz="quarter" idx="12"/>
          </p:nvPr>
        </p:nvSpPr>
        <p:spPr/>
        <p:txBody>
          <a:bodyPr/>
          <a:lstStyle>
            <a:lvl1pPr>
              <a:defRPr/>
            </a:lvl1pPr>
          </a:lstStyle>
          <a:p>
            <a:pPr>
              <a:defRPr/>
            </a:pPr>
            <a:fld id="{8303C562-92AF-4E76-9FEB-784D6340C60F}" type="slidenum">
              <a:rPr lang="ru-RU"/>
              <a:pPr>
                <a:defRPr/>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889DF7B-3B64-4822-ACEC-E6CAE081B552}" type="datetime1">
              <a:rPr lang="en-US"/>
              <a:pPr>
                <a:defRPr/>
              </a:pPr>
              <a:t>10/26/2015</a:t>
            </a:fld>
            <a:endParaRPr lang="ru-RU" dirty="0">
              <a:latin typeface="Arial" charset="0"/>
            </a:endParaRPr>
          </a:p>
        </p:txBody>
      </p:sp>
      <p:sp>
        <p:nvSpPr>
          <p:cNvPr id="5" name="Нижний колонтитул 4"/>
          <p:cNvSpPr>
            <a:spLocks noGrp="1"/>
          </p:cNvSpPr>
          <p:nvPr>
            <p:ph type="ftr" sz="quarter" idx="11"/>
          </p:nvPr>
        </p:nvSpPr>
        <p:spPr/>
        <p:txBody>
          <a:bodyPr/>
          <a:lstStyle>
            <a:lvl1pPr>
              <a:defRPr/>
            </a:lvl1pPr>
          </a:lstStyle>
          <a:p>
            <a:pPr>
              <a:defRPr/>
            </a:pPr>
            <a:r>
              <a:rPr lang="en-US"/>
              <a:t>Paris</a:t>
            </a:r>
            <a:endParaRPr lang="ru-RU">
              <a:latin typeface="Arial" charset="0"/>
            </a:endParaRPr>
          </a:p>
        </p:txBody>
      </p:sp>
      <p:sp>
        <p:nvSpPr>
          <p:cNvPr id="6" name="Номер слайда 5"/>
          <p:cNvSpPr>
            <a:spLocks noGrp="1"/>
          </p:cNvSpPr>
          <p:nvPr>
            <p:ph type="sldNum" sz="quarter" idx="12"/>
          </p:nvPr>
        </p:nvSpPr>
        <p:spPr/>
        <p:txBody>
          <a:bodyPr/>
          <a:lstStyle>
            <a:lvl1pPr>
              <a:defRPr/>
            </a:lvl1pPr>
          </a:lstStyle>
          <a:p>
            <a:pPr>
              <a:defRPr/>
            </a:pPr>
            <a:fld id="{D882CB2A-8FAA-4BDB-85C4-7EF516E154FF}" type="slidenum">
              <a:rPr lang="ru-RU"/>
              <a:pPr>
                <a:defRPr/>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B86495B-5090-4990-A0DC-CD11D3466EA3}" type="datetime1">
              <a:rPr lang="en-US"/>
              <a:pPr>
                <a:defRPr/>
              </a:pPr>
              <a:t>10/26/2015</a:t>
            </a:fld>
            <a:endParaRPr lang="ru-RU" dirty="0">
              <a:latin typeface="Arial" charset="0"/>
            </a:endParaRPr>
          </a:p>
        </p:txBody>
      </p:sp>
      <p:sp>
        <p:nvSpPr>
          <p:cNvPr id="5" name="Нижний колонтитул 4"/>
          <p:cNvSpPr>
            <a:spLocks noGrp="1"/>
          </p:cNvSpPr>
          <p:nvPr>
            <p:ph type="ftr" sz="quarter" idx="11"/>
          </p:nvPr>
        </p:nvSpPr>
        <p:spPr/>
        <p:txBody>
          <a:bodyPr/>
          <a:lstStyle>
            <a:lvl1pPr>
              <a:defRPr/>
            </a:lvl1pPr>
          </a:lstStyle>
          <a:p>
            <a:pPr>
              <a:defRPr/>
            </a:pPr>
            <a:r>
              <a:rPr lang="en-US"/>
              <a:t>Paris</a:t>
            </a:r>
            <a:endParaRPr lang="ru-RU">
              <a:latin typeface="Arial" charset="0"/>
            </a:endParaRPr>
          </a:p>
        </p:txBody>
      </p:sp>
      <p:sp>
        <p:nvSpPr>
          <p:cNvPr id="6" name="Номер слайда 5"/>
          <p:cNvSpPr>
            <a:spLocks noGrp="1"/>
          </p:cNvSpPr>
          <p:nvPr>
            <p:ph type="sldNum" sz="quarter" idx="12"/>
          </p:nvPr>
        </p:nvSpPr>
        <p:spPr/>
        <p:txBody>
          <a:bodyPr/>
          <a:lstStyle>
            <a:lvl1pPr>
              <a:defRPr/>
            </a:lvl1pPr>
          </a:lstStyle>
          <a:p>
            <a:pPr>
              <a:defRPr/>
            </a:pPr>
            <a:fld id="{0BDF3592-2E65-4B35-BB7E-2307A7A33B17}" type="slidenum">
              <a:rPr lang="ru-RU"/>
              <a:pPr>
                <a:defRPr/>
              </a:pPr>
              <a:t>‹#›</a:t>
            </a:fld>
            <a:endParaRPr lang="ru-R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152400"/>
            <a:ext cx="8229600" cy="59769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13"/>
          <p:cNvSpPr>
            <a:spLocks noGrp="1"/>
          </p:cNvSpPr>
          <p:nvPr>
            <p:ph type="dt" sz="half" idx="10"/>
          </p:nvPr>
        </p:nvSpPr>
        <p:spPr/>
        <p:txBody>
          <a:bodyPr/>
          <a:lstStyle>
            <a:lvl1pPr>
              <a:defRPr>
                <a:latin typeface="Arial" charset="0"/>
              </a:defRPr>
            </a:lvl1pPr>
          </a:lstStyle>
          <a:p>
            <a:pPr>
              <a:defRPr/>
            </a:pPr>
            <a:endParaRPr lang="ru-RU"/>
          </a:p>
        </p:txBody>
      </p:sp>
      <p:sp>
        <p:nvSpPr>
          <p:cNvPr id="4" name="Нижний колонтитул 2"/>
          <p:cNvSpPr>
            <a:spLocks noGrp="1"/>
          </p:cNvSpPr>
          <p:nvPr>
            <p:ph type="ftr" sz="quarter" idx="11"/>
          </p:nvPr>
        </p:nvSpPr>
        <p:spPr/>
        <p:txBody>
          <a:bodyPr/>
          <a:lstStyle>
            <a:lvl1pPr>
              <a:defRPr>
                <a:latin typeface="Arial" charset="0"/>
              </a:defRPr>
            </a:lvl1pPr>
          </a:lstStyle>
          <a:p>
            <a:pPr>
              <a:defRPr/>
            </a:pPr>
            <a:endParaRPr lang="ru-RU"/>
          </a:p>
        </p:txBody>
      </p:sp>
      <p:sp>
        <p:nvSpPr>
          <p:cNvPr id="5" name="Номер слайда 22"/>
          <p:cNvSpPr>
            <a:spLocks noGrp="1"/>
          </p:cNvSpPr>
          <p:nvPr>
            <p:ph type="sldNum" sz="quarter" idx="12"/>
          </p:nvPr>
        </p:nvSpPr>
        <p:spPr/>
        <p:txBody>
          <a:bodyPr/>
          <a:lstStyle>
            <a:lvl1pPr>
              <a:defRPr/>
            </a:lvl1pPr>
          </a:lstStyle>
          <a:p>
            <a:pPr>
              <a:defRPr/>
            </a:pPr>
            <a:fld id="{3FA9C5F8-8B63-4C33-A1DC-0918845A051E}" type="slidenum">
              <a:rPr lang="ru-RU"/>
              <a:pPr>
                <a:defRPr/>
              </a:pPr>
              <a:t>‹#›</a:t>
            </a:fld>
            <a:endParaRPr lang="ru-RU"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152400"/>
            <a:ext cx="8229600" cy="9906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219200"/>
            <a:ext cx="4038600" cy="23780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219200"/>
            <a:ext cx="4038600" cy="23780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57200" y="3749675"/>
            <a:ext cx="4038600" cy="23796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Содержимое 5"/>
          <p:cNvSpPr>
            <a:spLocks noGrp="1"/>
          </p:cNvSpPr>
          <p:nvPr>
            <p:ph sz="quarter" idx="4"/>
          </p:nvPr>
        </p:nvSpPr>
        <p:spPr>
          <a:xfrm>
            <a:off x="4648200" y="3749675"/>
            <a:ext cx="4038600" cy="23796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13"/>
          <p:cNvSpPr>
            <a:spLocks noGrp="1"/>
          </p:cNvSpPr>
          <p:nvPr>
            <p:ph type="dt" sz="half" idx="10"/>
          </p:nvPr>
        </p:nvSpPr>
        <p:spPr/>
        <p:txBody>
          <a:bodyPr/>
          <a:lstStyle>
            <a:lvl1pPr>
              <a:defRPr/>
            </a:lvl1pPr>
          </a:lstStyle>
          <a:p>
            <a:pPr>
              <a:defRPr/>
            </a:pPr>
            <a:endParaRPr lang="ru-RU"/>
          </a:p>
        </p:txBody>
      </p:sp>
      <p:sp>
        <p:nvSpPr>
          <p:cNvPr id="8" name="Нижний колонтитул 2"/>
          <p:cNvSpPr>
            <a:spLocks noGrp="1"/>
          </p:cNvSpPr>
          <p:nvPr>
            <p:ph type="ftr" sz="quarter" idx="11"/>
          </p:nvPr>
        </p:nvSpPr>
        <p:spPr/>
        <p:txBody>
          <a:bodyPr/>
          <a:lstStyle>
            <a:lvl1pPr>
              <a:defRPr/>
            </a:lvl1pPr>
          </a:lstStyle>
          <a:p>
            <a:pPr>
              <a:defRPr/>
            </a:pPr>
            <a:endParaRPr lang="ru-RU"/>
          </a:p>
        </p:txBody>
      </p:sp>
      <p:sp>
        <p:nvSpPr>
          <p:cNvPr id="9" name="Номер слайда 22"/>
          <p:cNvSpPr>
            <a:spLocks noGrp="1"/>
          </p:cNvSpPr>
          <p:nvPr>
            <p:ph type="sldNum" sz="quarter" idx="12"/>
          </p:nvPr>
        </p:nvSpPr>
        <p:spPr/>
        <p:txBody>
          <a:bodyPr/>
          <a:lstStyle>
            <a:lvl1pPr>
              <a:defRPr/>
            </a:lvl1pPr>
          </a:lstStyle>
          <a:p>
            <a:pPr>
              <a:defRPr/>
            </a:pPr>
            <a:fld id="{C3CD7EAF-2048-4787-8F7D-BC42D74E738B}"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8BE7E59-1F8C-4B5F-AED7-3D003CDCDD9D}" type="datetime1">
              <a:rPr lang="en-US"/>
              <a:pPr>
                <a:defRPr/>
              </a:pPr>
              <a:t>10/26/2015</a:t>
            </a:fld>
            <a:endParaRPr lang="ru-RU" dirty="0">
              <a:latin typeface="Arial" charset="0"/>
            </a:endParaRPr>
          </a:p>
        </p:txBody>
      </p:sp>
      <p:sp>
        <p:nvSpPr>
          <p:cNvPr id="5" name="Нижний колонтитул 4"/>
          <p:cNvSpPr>
            <a:spLocks noGrp="1"/>
          </p:cNvSpPr>
          <p:nvPr>
            <p:ph type="ftr" sz="quarter" idx="11"/>
          </p:nvPr>
        </p:nvSpPr>
        <p:spPr/>
        <p:txBody>
          <a:bodyPr/>
          <a:lstStyle>
            <a:lvl1pPr>
              <a:defRPr/>
            </a:lvl1pPr>
          </a:lstStyle>
          <a:p>
            <a:pPr>
              <a:defRPr/>
            </a:pPr>
            <a:r>
              <a:rPr lang="en-US"/>
              <a:t>Paris</a:t>
            </a:r>
            <a:endParaRPr lang="ru-RU">
              <a:latin typeface="Arial" charset="0"/>
            </a:endParaRPr>
          </a:p>
        </p:txBody>
      </p:sp>
      <p:sp>
        <p:nvSpPr>
          <p:cNvPr id="6" name="Номер слайда 5"/>
          <p:cNvSpPr>
            <a:spLocks noGrp="1"/>
          </p:cNvSpPr>
          <p:nvPr>
            <p:ph type="sldNum" sz="quarter" idx="12"/>
          </p:nvPr>
        </p:nvSpPr>
        <p:spPr/>
        <p:txBody>
          <a:bodyPr/>
          <a:lstStyle>
            <a:lvl1pPr>
              <a:defRPr/>
            </a:lvl1pPr>
          </a:lstStyle>
          <a:p>
            <a:pPr>
              <a:defRPr/>
            </a:pPr>
            <a:fld id="{3A64D2C2-7857-42E4-AB6D-FBF68F4E3704}" type="slidenum">
              <a:rPr lang="ru-RU"/>
              <a:pPr>
                <a:defRPr/>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64E89AA5-7A9F-4458-A3C8-20B9D264AA50}" type="datetime1">
              <a:rPr lang="en-US"/>
              <a:pPr>
                <a:defRPr/>
              </a:pPr>
              <a:t>10/26/2015</a:t>
            </a:fld>
            <a:endParaRPr lang="ru-RU" dirty="0">
              <a:latin typeface="Arial" charset="0"/>
            </a:endParaRPr>
          </a:p>
        </p:txBody>
      </p:sp>
      <p:sp>
        <p:nvSpPr>
          <p:cNvPr id="5" name="Нижний колонтитул 4"/>
          <p:cNvSpPr>
            <a:spLocks noGrp="1"/>
          </p:cNvSpPr>
          <p:nvPr>
            <p:ph type="ftr" sz="quarter" idx="11"/>
          </p:nvPr>
        </p:nvSpPr>
        <p:spPr/>
        <p:txBody>
          <a:bodyPr/>
          <a:lstStyle>
            <a:lvl1pPr>
              <a:defRPr/>
            </a:lvl1pPr>
          </a:lstStyle>
          <a:p>
            <a:pPr>
              <a:defRPr/>
            </a:pPr>
            <a:r>
              <a:rPr lang="en-US"/>
              <a:t>Paris</a:t>
            </a:r>
            <a:endParaRPr lang="ru-RU">
              <a:latin typeface="Arial" charset="0"/>
            </a:endParaRPr>
          </a:p>
        </p:txBody>
      </p:sp>
      <p:sp>
        <p:nvSpPr>
          <p:cNvPr id="6" name="Номер слайда 5"/>
          <p:cNvSpPr>
            <a:spLocks noGrp="1"/>
          </p:cNvSpPr>
          <p:nvPr>
            <p:ph type="sldNum" sz="quarter" idx="12"/>
          </p:nvPr>
        </p:nvSpPr>
        <p:spPr/>
        <p:txBody>
          <a:bodyPr/>
          <a:lstStyle>
            <a:lvl1pPr>
              <a:defRPr/>
            </a:lvl1pPr>
          </a:lstStyle>
          <a:p>
            <a:pPr>
              <a:defRPr/>
            </a:pPr>
            <a:fld id="{8613FAE0-DC6E-43D4-A4B1-2E01B83052EC}" type="slidenum">
              <a:rPr lang="ru-RU"/>
              <a:pPr>
                <a:defRPr/>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6DD6E340-EAE1-4026-982E-B96764F5D46F}" type="datetime1">
              <a:rPr lang="en-US"/>
              <a:pPr>
                <a:defRPr/>
              </a:pPr>
              <a:t>10/26/2015</a:t>
            </a:fld>
            <a:endParaRPr lang="ru-RU" dirty="0">
              <a:latin typeface="Arial" charset="0"/>
            </a:endParaRPr>
          </a:p>
        </p:txBody>
      </p:sp>
      <p:sp>
        <p:nvSpPr>
          <p:cNvPr id="6" name="Нижний колонтитул 4"/>
          <p:cNvSpPr>
            <a:spLocks noGrp="1"/>
          </p:cNvSpPr>
          <p:nvPr>
            <p:ph type="ftr" sz="quarter" idx="11"/>
          </p:nvPr>
        </p:nvSpPr>
        <p:spPr/>
        <p:txBody>
          <a:bodyPr/>
          <a:lstStyle>
            <a:lvl1pPr>
              <a:defRPr/>
            </a:lvl1pPr>
          </a:lstStyle>
          <a:p>
            <a:pPr>
              <a:defRPr/>
            </a:pPr>
            <a:r>
              <a:rPr lang="en-US"/>
              <a:t>Paris</a:t>
            </a:r>
            <a:endParaRPr lang="ru-RU">
              <a:latin typeface="Arial" charset="0"/>
            </a:endParaRPr>
          </a:p>
        </p:txBody>
      </p:sp>
      <p:sp>
        <p:nvSpPr>
          <p:cNvPr id="7" name="Номер слайда 5"/>
          <p:cNvSpPr>
            <a:spLocks noGrp="1"/>
          </p:cNvSpPr>
          <p:nvPr>
            <p:ph type="sldNum" sz="quarter" idx="12"/>
          </p:nvPr>
        </p:nvSpPr>
        <p:spPr/>
        <p:txBody>
          <a:bodyPr/>
          <a:lstStyle>
            <a:lvl1pPr>
              <a:defRPr/>
            </a:lvl1pPr>
          </a:lstStyle>
          <a:p>
            <a:pPr>
              <a:defRPr/>
            </a:pPr>
            <a:fld id="{11D098BE-E4CB-4BAD-B1E6-E8D67B49F1BC}" type="slidenum">
              <a:rPr lang="ru-RU"/>
              <a:pPr>
                <a:defRPr/>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EDB30E10-AFF3-4049-9C4A-14B1A05CC136}" type="datetime1">
              <a:rPr lang="en-US"/>
              <a:pPr>
                <a:defRPr/>
              </a:pPr>
              <a:t>10/26/2015</a:t>
            </a:fld>
            <a:endParaRPr lang="ru-RU" dirty="0">
              <a:latin typeface="Arial" charset="0"/>
            </a:endParaRPr>
          </a:p>
        </p:txBody>
      </p:sp>
      <p:sp>
        <p:nvSpPr>
          <p:cNvPr id="8" name="Нижний колонтитул 4"/>
          <p:cNvSpPr>
            <a:spLocks noGrp="1"/>
          </p:cNvSpPr>
          <p:nvPr>
            <p:ph type="ftr" sz="quarter" idx="11"/>
          </p:nvPr>
        </p:nvSpPr>
        <p:spPr/>
        <p:txBody>
          <a:bodyPr/>
          <a:lstStyle>
            <a:lvl1pPr>
              <a:defRPr/>
            </a:lvl1pPr>
          </a:lstStyle>
          <a:p>
            <a:pPr>
              <a:defRPr/>
            </a:pPr>
            <a:r>
              <a:rPr lang="en-US"/>
              <a:t>Paris</a:t>
            </a:r>
            <a:endParaRPr lang="ru-RU">
              <a:latin typeface="Arial" charset="0"/>
            </a:endParaRPr>
          </a:p>
        </p:txBody>
      </p:sp>
      <p:sp>
        <p:nvSpPr>
          <p:cNvPr id="9" name="Номер слайда 5"/>
          <p:cNvSpPr>
            <a:spLocks noGrp="1"/>
          </p:cNvSpPr>
          <p:nvPr>
            <p:ph type="sldNum" sz="quarter" idx="12"/>
          </p:nvPr>
        </p:nvSpPr>
        <p:spPr/>
        <p:txBody>
          <a:bodyPr/>
          <a:lstStyle>
            <a:lvl1pPr>
              <a:defRPr/>
            </a:lvl1pPr>
          </a:lstStyle>
          <a:p>
            <a:pPr>
              <a:defRPr/>
            </a:pPr>
            <a:fld id="{AFAA3ADE-EEAC-439E-A7AA-C4F08D2017B1}" type="slidenum">
              <a:rPr lang="ru-RU"/>
              <a:pPr>
                <a:defRPr/>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2CBADDCB-F87A-4FF8-A39C-3FFA17C95897}" type="datetime1">
              <a:rPr lang="en-US"/>
              <a:pPr>
                <a:defRPr/>
              </a:pPr>
              <a:t>10/26/2015</a:t>
            </a:fld>
            <a:endParaRPr lang="ru-RU" dirty="0">
              <a:latin typeface="Arial" charset="0"/>
            </a:endParaRPr>
          </a:p>
        </p:txBody>
      </p:sp>
      <p:sp>
        <p:nvSpPr>
          <p:cNvPr id="4" name="Нижний колонтитул 4"/>
          <p:cNvSpPr>
            <a:spLocks noGrp="1"/>
          </p:cNvSpPr>
          <p:nvPr>
            <p:ph type="ftr" sz="quarter" idx="11"/>
          </p:nvPr>
        </p:nvSpPr>
        <p:spPr/>
        <p:txBody>
          <a:bodyPr/>
          <a:lstStyle>
            <a:lvl1pPr>
              <a:defRPr/>
            </a:lvl1pPr>
          </a:lstStyle>
          <a:p>
            <a:pPr>
              <a:defRPr/>
            </a:pPr>
            <a:r>
              <a:rPr lang="en-US"/>
              <a:t>Paris</a:t>
            </a:r>
            <a:endParaRPr lang="ru-RU">
              <a:latin typeface="Arial" charset="0"/>
            </a:endParaRPr>
          </a:p>
        </p:txBody>
      </p:sp>
      <p:sp>
        <p:nvSpPr>
          <p:cNvPr id="5" name="Номер слайда 5"/>
          <p:cNvSpPr>
            <a:spLocks noGrp="1"/>
          </p:cNvSpPr>
          <p:nvPr>
            <p:ph type="sldNum" sz="quarter" idx="12"/>
          </p:nvPr>
        </p:nvSpPr>
        <p:spPr/>
        <p:txBody>
          <a:bodyPr/>
          <a:lstStyle>
            <a:lvl1pPr>
              <a:defRPr/>
            </a:lvl1pPr>
          </a:lstStyle>
          <a:p>
            <a:pPr>
              <a:defRPr/>
            </a:pPr>
            <a:fld id="{DAC3B06E-274B-4982-9DA6-97AA578AF391}" type="slidenum">
              <a:rPr lang="ru-RU"/>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C13FC8AE-B263-4111-A3EA-E9B306D8CFAD}" type="datetime1">
              <a:rPr lang="en-US"/>
              <a:pPr>
                <a:defRPr/>
              </a:pPr>
              <a:t>10/26/2015</a:t>
            </a:fld>
            <a:endParaRPr lang="ru-RU" dirty="0">
              <a:latin typeface="Arial" charset="0"/>
            </a:endParaRPr>
          </a:p>
        </p:txBody>
      </p:sp>
      <p:sp>
        <p:nvSpPr>
          <p:cNvPr id="3" name="Нижний колонтитул 4"/>
          <p:cNvSpPr>
            <a:spLocks noGrp="1"/>
          </p:cNvSpPr>
          <p:nvPr>
            <p:ph type="ftr" sz="quarter" idx="11"/>
          </p:nvPr>
        </p:nvSpPr>
        <p:spPr/>
        <p:txBody>
          <a:bodyPr/>
          <a:lstStyle>
            <a:lvl1pPr>
              <a:defRPr/>
            </a:lvl1pPr>
          </a:lstStyle>
          <a:p>
            <a:pPr>
              <a:defRPr/>
            </a:pPr>
            <a:r>
              <a:rPr lang="en-US"/>
              <a:t>Paris</a:t>
            </a:r>
            <a:endParaRPr lang="ru-RU">
              <a:latin typeface="Arial" charset="0"/>
            </a:endParaRPr>
          </a:p>
        </p:txBody>
      </p:sp>
      <p:sp>
        <p:nvSpPr>
          <p:cNvPr id="4" name="Номер слайда 5"/>
          <p:cNvSpPr>
            <a:spLocks noGrp="1"/>
          </p:cNvSpPr>
          <p:nvPr>
            <p:ph type="sldNum" sz="quarter" idx="12"/>
          </p:nvPr>
        </p:nvSpPr>
        <p:spPr/>
        <p:txBody>
          <a:bodyPr/>
          <a:lstStyle>
            <a:lvl1pPr>
              <a:defRPr/>
            </a:lvl1pPr>
          </a:lstStyle>
          <a:p>
            <a:pPr>
              <a:defRPr/>
            </a:pPr>
            <a:fld id="{DAB73EFA-0905-4BC5-AB96-CFF35E54C14A}" type="slidenum">
              <a:rPr lang="ru-RU"/>
              <a:pPr>
                <a:defRPr/>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27CCBD6-04E7-4D4A-ABE5-EF2877AE3364}" type="datetime1">
              <a:rPr lang="en-US"/>
              <a:pPr>
                <a:defRPr/>
              </a:pPr>
              <a:t>10/26/2015</a:t>
            </a:fld>
            <a:endParaRPr lang="ru-RU" dirty="0">
              <a:latin typeface="Arial" charset="0"/>
            </a:endParaRPr>
          </a:p>
        </p:txBody>
      </p:sp>
      <p:sp>
        <p:nvSpPr>
          <p:cNvPr id="6" name="Нижний колонтитул 4"/>
          <p:cNvSpPr>
            <a:spLocks noGrp="1"/>
          </p:cNvSpPr>
          <p:nvPr>
            <p:ph type="ftr" sz="quarter" idx="11"/>
          </p:nvPr>
        </p:nvSpPr>
        <p:spPr/>
        <p:txBody>
          <a:bodyPr/>
          <a:lstStyle>
            <a:lvl1pPr>
              <a:defRPr/>
            </a:lvl1pPr>
          </a:lstStyle>
          <a:p>
            <a:pPr>
              <a:defRPr/>
            </a:pPr>
            <a:r>
              <a:rPr lang="en-US"/>
              <a:t>Paris</a:t>
            </a:r>
            <a:endParaRPr lang="ru-RU">
              <a:latin typeface="Arial" charset="0"/>
            </a:endParaRPr>
          </a:p>
        </p:txBody>
      </p:sp>
      <p:sp>
        <p:nvSpPr>
          <p:cNvPr id="7" name="Номер слайда 5"/>
          <p:cNvSpPr>
            <a:spLocks noGrp="1"/>
          </p:cNvSpPr>
          <p:nvPr>
            <p:ph type="sldNum" sz="quarter" idx="12"/>
          </p:nvPr>
        </p:nvSpPr>
        <p:spPr/>
        <p:txBody>
          <a:bodyPr/>
          <a:lstStyle>
            <a:lvl1pPr>
              <a:defRPr/>
            </a:lvl1pPr>
          </a:lstStyle>
          <a:p>
            <a:pPr>
              <a:defRPr/>
            </a:pPr>
            <a:fld id="{2DA0BE03-5BD9-49AE-B33C-9BD5D2677FA0}" type="slidenum">
              <a:rPr lang="ru-RU"/>
              <a:pPr>
                <a:defRPr/>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46181B6-6337-4D16-8DA3-69C741E9E3C9}" type="datetime1">
              <a:rPr lang="en-US"/>
              <a:pPr>
                <a:defRPr/>
              </a:pPr>
              <a:t>10/26/2015</a:t>
            </a:fld>
            <a:endParaRPr lang="ru-RU" dirty="0">
              <a:latin typeface="Arial" charset="0"/>
            </a:endParaRPr>
          </a:p>
        </p:txBody>
      </p:sp>
      <p:sp>
        <p:nvSpPr>
          <p:cNvPr id="6" name="Нижний колонтитул 4"/>
          <p:cNvSpPr>
            <a:spLocks noGrp="1"/>
          </p:cNvSpPr>
          <p:nvPr>
            <p:ph type="ftr" sz="quarter" idx="11"/>
          </p:nvPr>
        </p:nvSpPr>
        <p:spPr/>
        <p:txBody>
          <a:bodyPr/>
          <a:lstStyle>
            <a:lvl1pPr>
              <a:defRPr/>
            </a:lvl1pPr>
          </a:lstStyle>
          <a:p>
            <a:pPr>
              <a:defRPr/>
            </a:pPr>
            <a:r>
              <a:rPr lang="en-US"/>
              <a:t>Paris</a:t>
            </a:r>
            <a:endParaRPr lang="ru-RU">
              <a:latin typeface="Arial" charset="0"/>
            </a:endParaRPr>
          </a:p>
        </p:txBody>
      </p:sp>
      <p:sp>
        <p:nvSpPr>
          <p:cNvPr id="7" name="Номер слайда 5"/>
          <p:cNvSpPr>
            <a:spLocks noGrp="1"/>
          </p:cNvSpPr>
          <p:nvPr>
            <p:ph type="sldNum" sz="quarter" idx="12"/>
          </p:nvPr>
        </p:nvSpPr>
        <p:spPr/>
        <p:txBody>
          <a:bodyPr/>
          <a:lstStyle>
            <a:lvl1pPr>
              <a:defRPr/>
            </a:lvl1pPr>
          </a:lstStyle>
          <a:p>
            <a:pPr>
              <a:defRPr/>
            </a:pPr>
            <a:fld id="{CFFFE50C-2E4D-4311-9585-92FA872A5D2F}" type="slidenum">
              <a:rPr lang="ru-RU"/>
              <a:pPr>
                <a:defRPr/>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gency FB" pitchFamily="34" charset="0"/>
              </a:defRPr>
            </a:lvl1pPr>
          </a:lstStyle>
          <a:p>
            <a:pPr>
              <a:defRPr/>
            </a:pPr>
            <a:fld id="{86E2FABD-51E3-4A1D-A55F-75719D6252B7}" type="datetime1">
              <a:rPr lang="en-US"/>
              <a:pPr>
                <a:defRPr/>
              </a:pPr>
              <a:t>10/26/2015</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gency FB" pitchFamily="34" charset="0"/>
              </a:defRPr>
            </a:lvl1pPr>
          </a:lstStyle>
          <a:p>
            <a:pPr>
              <a:defRPr/>
            </a:pPr>
            <a:r>
              <a:rPr lang="en-US"/>
              <a:t>Paris</a:t>
            </a: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466B2EE-7BB6-42C2-9CBE-77FB18CB3CBB}"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4551" r:id="rId1"/>
    <p:sldLayoutId id="2147484552" r:id="rId2"/>
    <p:sldLayoutId id="2147484553" r:id="rId3"/>
    <p:sldLayoutId id="2147484554" r:id="rId4"/>
    <p:sldLayoutId id="2147484555" r:id="rId5"/>
    <p:sldLayoutId id="2147484556" r:id="rId6"/>
    <p:sldLayoutId id="2147484557" r:id="rId7"/>
    <p:sldLayoutId id="2147484558" r:id="rId8"/>
    <p:sldLayoutId id="2147484559" r:id="rId9"/>
    <p:sldLayoutId id="2147484560" r:id="rId10"/>
    <p:sldLayoutId id="2147484561" r:id="rId11"/>
    <p:sldLayoutId id="2147484562" r:id="rId12"/>
    <p:sldLayoutId id="2147484563" r:id="rId13"/>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1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 Id="rId9" Type="http://schemas.openxmlformats.org/officeDocument/2006/relationships/image" Target="../media/image50.jpeg"/></Relationships>
</file>

<file path=ppt/slides/_rels/slide18.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52.jpeg"/><Relationship Id="rId7" Type="http://schemas.openxmlformats.org/officeDocument/2006/relationships/image" Target="../media/image56.jpeg"/><Relationship Id="rId2" Type="http://schemas.openxmlformats.org/officeDocument/2006/relationships/image" Target="../media/image51.jpeg"/><Relationship Id="rId1" Type="http://schemas.openxmlformats.org/officeDocument/2006/relationships/slideLayout" Target="../slideLayouts/slideLayout7.xml"/><Relationship Id="rId6" Type="http://schemas.openxmlformats.org/officeDocument/2006/relationships/image" Target="../media/image55.jpeg"/><Relationship Id="rId5" Type="http://schemas.openxmlformats.org/officeDocument/2006/relationships/image" Target="../media/image54.jpeg"/><Relationship Id="rId10" Type="http://schemas.openxmlformats.org/officeDocument/2006/relationships/image" Target="../media/image59.jpeg"/><Relationship Id="rId4" Type="http://schemas.openxmlformats.org/officeDocument/2006/relationships/image" Target="../media/image53.jpeg"/><Relationship Id="rId9" Type="http://schemas.openxmlformats.org/officeDocument/2006/relationships/image" Target="../media/image5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video" Target="file:///J:\&#1087;&#1088;&#1086;&#1084;&#1099;&#1074;&#1082;&#1072;%20&#1080;%20&#1086;&#1089;&#1074;&#1086;&#1077;&#1085;&#1080;&#1077;\MOV09955.MPG" TargetMode="Externa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a:xfrm>
            <a:off x="357188" y="642938"/>
            <a:ext cx="8229600" cy="1143000"/>
          </a:xfrm>
        </p:spPr>
        <p:txBody>
          <a:bodyPr/>
          <a:lstStyle/>
          <a:p>
            <a:r>
              <a:rPr lang="en-US" sz="2400" b="1" smtClean="0"/>
              <a:t>MICROSPHERES – APPLICATION PROSPECTS AS SORBENTS IN ENERGY SAVING TECHNOLOGIES</a:t>
            </a:r>
            <a:endParaRPr lang="ru-RU" sz="2400" b="1" smtClean="0"/>
          </a:p>
        </p:txBody>
      </p:sp>
      <p:sp>
        <p:nvSpPr>
          <p:cNvPr id="15363" name="Содержимое 2"/>
          <p:cNvSpPr>
            <a:spLocks noGrp="1"/>
          </p:cNvSpPr>
          <p:nvPr>
            <p:ph idx="1"/>
          </p:nvPr>
        </p:nvSpPr>
        <p:spPr>
          <a:xfrm>
            <a:off x="500063" y="1714500"/>
            <a:ext cx="7686675" cy="3686175"/>
          </a:xfrm>
        </p:spPr>
        <p:txBody>
          <a:bodyPr/>
          <a:lstStyle/>
          <a:p>
            <a:endParaRPr lang="en-US" sz="2000" smtClean="0">
              <a:latin typeface="Arial" charset="0"/>
            </a:endParaRPr>
          </a:p>
          <a:p>
            <a:endParaRPr lang="en-US" sz="2000" smtClean="0">
              <a:latin typeface="Arial" charset="0"/>
            </a:endParaRPr>
          </a:p>
          <a:p>
            <a:endParaRPr lang="en-US" sz="2000" smtClean="0">
              <a:latin typeface="Arial" charset="0"/>
            </a:endParaRPr>
          </a:p>
          <a:p>
            <a:endParaRPr lang="en-US" sz="2000" smtClean="0">
              <a:latin typeface="Arial" charset="0"/>
            </a:endParaRPr>
          </a:p>
          <a:p>
            <a:endParaRPr lang="en-US" sz="2000" smtClean="0">
              <a:latin typeface="Arial" charset="0"/>
            </a:endParaRPr>
          </a:p>
          <a:p>
            <a:endParaRPr lang="en-US" sz="2000" smtClean="0">
              <a:latin typeface="Arial" charset="0"/>
            </a:endParaRPr>
          </a:p>
          <a:p>
            <a:endParaRPr lang="en-US" sz="2000" smtClean="0">
              <a:latin typeface="Arial" charset="0"/>
            </a:endParaRPr>
          </a:p>
          <a:p>
            <a:endParaRPr lang="en-US" sz="2000" smtClean="0">
              <a:latin typeface="Arial" charset="0"/>
            </a:endParaRPr>
          </a:p>
          <a:p>
            <a:endParaRPr lang="en-US" sz="2000" smtClean="0">
              <a:latin typeface="Arial" charset="0"/>
            </a:endParaRPr>
          </a:p>
          <a:p>
            <a:endParaRPr lang="en-US" sz="2000" smtClean="0">
              <a:latin typeface="Arial" charset="0"/>
            </a:endParaRPr>
          </a:p>
          <a:p>
            <a:pPr>
              <a:buFont typeface="Arial" charset="0"/>
              <a:buNone/>
            </a:pPr>
            <a:r>
              <a:rPr lang="en-US" sz="2000" smtClean="0">
                <a:latin typeface="Arial" charset="0"/>
              </a:rPr>
              <a:t> </a:t>
            </a:r>
            <a:endParaRPr lang="ru-RU" sz="2000" smtClean="0">
              <a:latin typeface="Arial" charset="0"/>
            </a:endParaRPr>
          </a:p>
        </p:txBody>
      </p:sp>
      <p:sp>
        <p:nvSpPr>
          <p:cNvPr id="4" name="Дата 3"/>
          <p:cNvSpPr>
            <a:spLocks noGrp="1"/>
          </p:cNvSpPr>
          <p:nvPr>
            <p:ph type="dt" sz="quarter" idx="10"/>
          </p:nvPr>
        </p:nvSpPr>
        <p:spPr>
          <a:xfrm>
            <a:off x="457200" y="6453188"/>
            <a:ext cx="1954213" cy="268287"/>
          </a:xfrm>
        </p:spPr>
        <p:txBody>
          <a:bodyPr/>
          <a:lstStyle/>
          <a:p>
            <a:pPr>
              <a:defRPr/>
            </a:pPr>
            <a:r>
              <a:rPr lang="en-US" dirty="0" smtClean="0">
                <a:latin typeface="Arial" charset="0"/>
              </a:rPr>
              <a:t>2015.10.22</a:t>
            </a:r>
            <a:endParaRPr lang="ru-RU" dirty="0">
              <a:latin typeface="Arial" charset="0"/>
            </a:endParaRPr>
          </a:p>
        </p:txBody>
      </p:sp>
      <p:sp>
        <p:nvSpPr>
          <p:cNvPr id="15365" name="Нижний колонтитул 4"/>
          <p:cNvSpPr>
            <a:spLocks noGrp="1"/>
          </p:cNvSpPr>
          <p:nvPr>
            <p:ph type="ftr" sz="quarter" idx="11"/>
          </p:nvPr>
        </p:nvSpPr>
        <p:spPr bwMode="auto">
          <a:xfrm>
            <a:off x="3571875" y="5357813"/>
            <a:ext cx="4252913" cy="1000125"/>
          </a:xfrm>
          <a:noFill/>
          <a:ln>
            <a:miter lim="800000"/>
            <a:headEnd/>
            <a:tailEnd/>
          </a:ln>
        </p:spPr>
        <p:txBody>
          <a:bodyPr wrap="square" numCol="1" anchorCtr="0" compatLnSpc="1">
            <a:prstTxWarp prst="textNoShape">
              <a:avLst/>
            </a:prstTxWarp>
          </a:bodyPr>
          <a:lstStyle/>
          <a:p>
            <a:r>
              <a:rPr lang="en-US" smtClean="0">
                <a:solidFill>
                  <a:schemeClr val="tx1"/>
                </a:solidFill>
                <a:latin typeface="Arial" charset="0"/>
              </a:rPr>
              <a:t>Prof</a:t>
            </a:r>
            <a:r>
              <a:rPr lang="en-US" b="1" smtClean="0">
                <a:solidFill>
                  <a:schemeClr val="tx1"/>
                </a:solidFill>
                <a:latin typeface="Arial" charset="0"/>
              </a:rPr>
              <a:t>. Tlek Ketegenov</a:t>
            </a:r>
            <a:r>
              <a:rPr lang="en-US" smtClean="0">
                <a:solidFill>
                  <a:schemeClr val="tx1"/>
                </a:solidFill>
                <a:latin typeface="Arial" charset="0"/>
              </a:rPr>
              <a:t>, </a:t>
            </a:r>
          </a:p>
          <a:p>
            <a:r>
              <a:rPr lang="en-US" smtClean="0">
                <a:solidFill>
                  <a:schemeClr val="tx1"/>
                </a:solidFill>
                <a:latin typeface="Arial" charset="0"/>
              </a:rPr>
              <a:t>al-Faraby Kazakh National university</a:t>
            </a:r>
            <a:endParaRPr lang="ru-RU" smtClean="0">
              <a:solidFill>
                <a:schemeClr val="tx1"/>
              </a:solidFill>
              <a:latin typeface="Arial" charset="0"/>
            </a:endParaRPr>
          </a:p>
        </p:txBody>
      </p:sp>
      <p:sp>
        <p:nvSpPr>
          <p:cNvPr id="6" name="Номер слайда 5"/>
          <p:cNvSpPr>
            <a:spLocks noGrp="1"/>
          </p:cNvSpPr>
          <p:nvPr>
            <p:ph type="sldNum" sz="quarter" idx="12"/>
          </p:nvPr>
        </p:nvSpPr>
        <p:spPr/>
        <p:txBody>
          <a:bodyPr/>
          <a:lstStyle/>
          <a:p>
            <a:pPr>
              <a:defRPr/>
            </a:pPr>
            <a:fld id="{04B87F96-2656-4C50-BDD5-C459CF7A935B}" type="slidenum">
              <a:rPr lang="ru-RU" smtClean="0"/>
              <a:pPr>
                <a:defRPr/>
              </a:pPr>
              <a:t>1</a:t>
            </a:fld>
            <a:endParaRPr lang="ru-RU" dirty="0"/>
          </a:p>
        </p:txBody>
      </p:sp>
      <p:pic>
        <p:nvPicPr>
          <p:cNvPr id="15367" name="Picture 2" descr="cen2"/>
          <p:cNvPicPr>
            <a:picLocks noChangeAspect="1" noChangeArrowheads="1"/>
          </p:cNvPicPr>
          <p:nvPr/>
        </p:nvPicPr>
        <p:blipFill>
          <a:blip r:embed="rId2"/>
          <a:srcRect/>
          <a:stretch>
            <a:fillRect/>
          </a:stretch>
        </p:blipFill>
        <p:spPr bwMode="auto">
          <a:xfrm>
            <a:off x="714375" y="2286000"/>
            <a:ext cx="3525838" cy="3000375"/>
          </a:xfrm>
          <a:prstGeom prst="rect">
            <a:avLst/>
          </a:prstGeom>
          <a:noFill/>
          <a:ln w="9525">
            <a:noFill/>
            <a:miter lim="800000"/>
            <a:headEnd/>
            <a:tailEnd/>
          </a:ln>
        </p:spPr>
      </p:pic>
      <p:pic>
        <p:nvPicPr>
          <p:cNvPr id="15368" name="Picture 3" descr="cen3"/>
          <p:cNvPicPr>
            <a:picLocks noChangeAspect="1" noChangeArrowheads="1"/>
          </p:cNvPicPr>
          <p:nvPr/>
        </p:nvPicPr>
        <p:blipFill>
          <a:blip r:embed="rId3"/>
          <a:srcRect/>
          <a:stretch>
            <a:fillRect/>
          </a:stretch>
        </p:blipFill>
        <p:spPr bwMode="auto">
          <a:xfrm>
            <a:off x="4286250" y="2286000"/>
            <a:ext cx="3667125" cy="3071813"/>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p:cNvSpPr>
          <p:nvPr>
            <p:ph type="title" sz="quarter"/>
          </p:nvPr>
        </p:nvSpPr>
        <p:spPr>
          <a:xfrm>
            <a:off x="457200" y="152400"/>
            <a:ext cx="8229600" cy="704850"/>
          </a:xfrm>
        </p:spPr>
        <p:txBody>
          <a:bodyPr/>
          <a:lstStyle/>
          <a:p>
            <a:r>
              <a:rPr lang="en-US" sz="2800" b="1" smtClean="0">
                <a:solidFill>
                  <a:srgbClr val="990000"/>
                </a:solidFill>
                <a:latin typeface="Arial" charset="0"/>
                <a:cs typeface="Arial" charset="0"/>
              </a:rPr>
              <a:t>Uranium mines </a:t>
            </a:r>
            <a:endParaRPr lang="ru-RU" sz="2800" b="1" smtClean="0">
              <a:solidFill>
                <a:srgbClr val="990000"/>
              </a:solidFill>
              <a:latin typeface="Arial" charset="0"/>
              <a:cs typeface="Arial" charset="0"/>
            </a:endParaRPr>
          </a:p>
        </p:txBody>
      </p:sp>
      <p:pic>
        <p:nvPicPr>
          <p:cNvPr id="8195" name="Picture 3" descr="S2020014"/>
          <p:cNvPicPr>
            <a:picLocks noChangeAspect="1" noChangeArrowheads="1"/>
          </p:cNvPicPr>
          <p:nvPr/>
        </p:nvPicPr>
        <p:blipFill>
          <a:blip r:embed="rId2" cstate="print"/>
          <a:srcRect t="7323" b="23858"/>
          <a:stretch>
            <a:fillRect/>
          </a:stretch>
        </p:blipFill>
        <p:spPr bwMode="auto">
          <a:xfrm>
            <a:off x="285720" y="642918"/>
            <a:ext cx="2762371" cy="2029928"/>
          </a:xfrm>
          <a:prstGeom prst="rect">
            <a:avLst/>
          </a:prstGeom>
        </p:spPr>
        <p:style>
          <a:lnRef idx="0">
            <a:schemeClr val="accent1"/>
          </a:lnRef>
          <a:fillRef idx="3">
            <a:schemeClr val="accent1"/>
          </a:fillRef>
          <a:effectRef idx="3">
            <a:schemeClr val="accent1"/>
          </a:effectRef>
          <a:fontRef idx="minor">
            <a:schemeClr val="lt1"/>
          </a:fontRef>
        </p:style>
      </p:pic>
      <p:pic>
        <p:nvPicPr>
          <p:cNvPr id="7" name="Picture 3"/>
          <p:cNvPicPr>
            <a:picLocks noChangeAspect="1" noChangeArrowheads="1"/>
          </p:cNvPicPr>
          <p:nvPr/>
        </p:nvPicPr>
        <p:blipFill>
          <a:blip r:embed="rId3" cstate="print"/>
          <a:srcRect/>
          <a:stretch>
            <a:fillRect/>
          </a:stretch>
        </p:blipFill>
        <p:spPr bwMode="auto">
          <a:xfrm>
            <a:off x="3357554" y="714356"/>
            <a:ext cx="2643206" cy="1985147"/>
          </a:xfrm>
          <a:prstGeom prst="rect">
            <a:avLst/>
          </a:prstGeom>
          <a:ln>
            <a:headEnd/>
            <a:tailEnd/>
          </a:ln>
        </p:spPr>
        <p:style>
          <a:lnRef idx="0">
            <a:schemeClr val="accent1"/>
          </a:lnRef>
          <a:fillRef idx="3">
            <a:schemeClr val="accent1"/>
          </a:fillRef>
          <a:effectRef idx="3">
            <a:schemeClr val="accent1"/>
          </a:effectRef>
          <a:fontRef idx="minor">
            <a:schemeClr val="lt1"/>
          </a:fontRef>
        </p:style>
      </p:pic>
      <p:pic>
        <p:nvPicPr>
          <p:cNvPr id="21507" name="Picture 3"/>
          <p:cNvPicPr>
            <a:picLocks noChangeAspect="1" noChangeArrowheads="1"/>
          </p:cNvPicPr>
          <p:nvPr/>
        </p:nvPicPr>
        <p:blipFill>
          <a:blip r:embed="rId4" cstate="print"/>
          <a:srcRect/>
          <a:stretch>
            <a:fillRect/>
          </a:stretch>
        </p:blipFill>
        <p:spPr bwMode="auto">
          <a:xfrm>
            <a:off x="6215074" y="714356"/>
            <a:ext cx="2643207" cy="1928826"/>
          </a:xfrm>
          <a:prstGeom prst="rect">
            <a:avLst/>
          </a:prstGeom>
          <a:noFill/>
          <a:ln w="9525">
            <a:noFill/>
            <a:miter lim="800000"/>
            <a:headEnd/>
            <a:tailEnd/>
          </a:ln>
          <a:scene3d>
            <a:camera prst="orthographicFront"/>
            <a:lightRig rig="threePt" dir="t"/>
          </a:scene3d>
          <a:sp3d>
            <a:bevelT w="63500" h="25400"/>
          </a:sp3d>
        </p:spPr>
      </p:pic>
      <p:sp>
        <p:nvSpPr>
          <p:cNvPr id="24582" name="TextBox 16"/>
          <p:cNvSpPr txBox="1">
            <a:spLocks noChangeArrowheads="1"/>
          </p:cNvSpPr>
          <p:nvPr/>
        </p:nvSpPr>
        <p:spPr bwMode="auto">
          <a:xfrm>
            <a:off x="1214438" y="6000750"/>
            <a:ext cx="1214437" cy="369888"/>
          </a:xfrm>
          <a:prstGeom prst="rect">
            <a:avLst/>
          </a:prstGeom>
          <a:noFill/>
          <a:ln w="9525">
            <a:noFill/>
            <a:miter lim="800000"/>
            <a:headEnd/>
            <a:tailEnd/>
          </a:ln>
        </p:spPr>
        <p:txBody>
          <a:bodyPr>
            <a:spAutoFit/>
          </a:bodyPr>
          <a:lstStyle/>
          <a:p>
            <a:r>
              <a:rPr lang="en-US"/>
              <a:t> </a:t>
            </a:r>
            <a:endParaRPr lang="ru-RU"/>
          </a:p>
        </p:txBody>
      </p:sp>
      <p:pic>
        <p:nvPicPr>
          <p:cNvPr id="24583" name="Picture 341"/>
          <p:cNvPicPr>
            <a:picLocks noChangeAspect="1" noChangeArrowheads="1"/>
          </p:cNvPicPr>
          <p:nvPr/>
        </p:nvPicPr>
        <p:blipFill>
          <a:blip r:embed="rId5"/>
          <a:srcRect/>
          <a:stretch>
            <a:fillRect/>
          </a:stretch>
        </p:blipFill>
        <p:spPr bwMode="auto">
          <a:xfrm>
            <a:off x="1062038" y="3000375"/>
            <a:ext cx="7185025" cy="3357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normAutofit/>
          </a:bodyPr>
          <a:lstStyle/>
          <a:p>
            <a:pPr>
              <a:defRPr/>
            </a:pPr>
            <a:fld id="{0EC5EFAC-B2EA-4B2A-B534-8CC4784395B0}" type="slidenum">
              <a:rPr lang="ru-RU"/>
              <a:pPr>
                <a:defRPr/>
              </a:pPr>
              <a:t>11</a:t>
            </a:fld>
            <a:endParaRPr lang="ru-RU" dirty="0"/>
          </a:p>
        </p:txBody>
      </p:sp>
      <p:sp>
        <p:nvSpPr>
          <p:cNvPr id="25603" name="Прямоугольник 5"/>
          <p:cNvSpPr>
            <a:spLocks noChangeArrowheads="1"/>
          </p:cNvSpPr>
          <p:nvPr/>
        </p:nvSpPr>
        <p:spPr bwMode="auto">
          <a:xfrm>
            <a:off x="285750" y="428625"/>
            <a:ext cx="8643938" cy="708025"/>
          </a:xfrm>
          <a:prstGeom prst="rect">
            <a:avLst/>
          </a:prstGeom>
          <a:noFill/>
          <a:ln w="9525">
            <a:noFill/>
            <a:miter lim="800000"/>
            <a:headEnd/>
            <a:tailEnd/>
          </a:ln>
        </p:spPr>
        <p:txBody>
          <a:bodyPr>
            <a:spAutoFit/>
          </a:bodyPr>
          <a:lstStyle/>
          <a:p>
            <a:pPr algn="ctr"/>
            <a:r>
              <a:rPr lang="en-US" sz="2400" b="1">
                <a:latin typeface="Times New Roman" pitchFamily="18" charset="0"/>
                <a:cs typeface="Times New Roman" pitchFamily="18" charset="0"/>
              </a:rPr>
              <a:t>The influence of radiation on a living organism </a:t>
            </a:r>
          </a:p>
          <a:p>
            <a:pPr algn="ctr"/>
            <a:r>
              <a:rPr lang="en-US" sz="1600">
                <a:latin typeface="Times New Roman" pitchFamily="18" charset="0"/>
                <a:cs typeface="Times New Roman" pitchFamily="18" charset="0"/>
              </a:rPr>
              <a:t>The Consequences of the Chernobyl Nuclear Power Plant and Semipalatinsk nuclear  polygon</a:t>
            </a:r>
            <a:endParaRPr lang="ru-RU" sz="1600"/>
          </a:p>
        </p:txBody>
      </p:sp>
      <p:pic>
        <p:nvPicPr>
          <p:cNvPr id="25604" name="Picture 2" descr="http://im3-tub-ru.yandex.net/i?id=189408659-55-72&amp;n=21"/>
          <p:cNvPicPr>
            <a:picLocks noChangeAspect="1" noChangeArrowheads="1"/>
          </p:cNvPicPr>
          <p:nvPr/>
        </p:nvPicPr>
        <p:blipFill>
          <a:blip r:embed="rId2"/>
          <a:srcRect/>
          <a:stretch>
            <a:fillRect/>
          </a:stretch>
        </p:blipFill>
        <p:spPr bwMode="auto">
          <a:xfrm>
            <a:off x="3500438" y="1357313"/>
            <a:ext cx="2447925" cy="2928937"/>
          </a:xfrm>
          <a:prstGeom prst="rect">
            <a:avLst/>
          </a:prstGeom>
          <a:noFill/>
          <a:ln w="9525">
            <a:noFill/>
            <a:miter lim="800000"/>
            <a:headEnd/>
            <a:tailEnd/>
          </a:ln>
        </p:spPr>
      </p:pic>
      <p:pic>
        <p:nvPicPr>
          <p:cNvPr id="25605" name="Picture 2" descr="http://pics.livejournal.com/velelens/pic/001y4eyy"/>
          <p:cNvPicPr>
            <a:picLocks noChangeAspect="1" noChangeArrowheads="1"/>
          </p:cNvPicPr>
          <p:nvPr/>
        </p:nvPicPr>
        <p:blipFill>
          <a:blip r:embed="rId3"/>
          <a:srcRect/>
          <a:stretch>
            <a:fillRect/>
          </a:stretch>
        </p:blipFill>
        <p:spPr bwMode="auto">
          <a:xfrm>
            <a:off x="90488" y="1357313"/>
            <a:ext cx="3409950" cy="2944812"/>
          </a:xfrm>
          <a:prstGeom prst="rect">
            <a:avLst/>
          </a:prstGeom>
          <a:noFill/>
          <a:ln w="9525">
            <a:noFill/>
            <a:miter lim="800000"/>
            <a:headEnd/>
            <a:tailEnd/>
          </a:ln>
        </p:spPr>
      </p:pic>
      <p:pic>
        <p:nvPicPr>
          <p:cNvPr id="25606" name="Picture 4" descr="http://liskovo.ru/uploads/posts/2010-05/1273657981_2.jpg"/>
          <p:cNvPicPr>
            <a:picLocks noChangeAspect="1" noChangeArrowheads="1"/>
          </p:cNvPicPr>
          <p:nvPr/>
        </p:nvPicPr>
        <p:blipFill>
          <a:blip r:embed="rId4"/>
          <a:srcRect/>
          <a:stretch>
            <a:fillRect/>
          </a:stretch>
        </p:blipFill>
        <p:spPr bwMode="auto">
          <a:xfrm>
            <a:off x="5929313" y="1357313"/>
            <a:ext cx="2406650" cy="2928937"/>
          </a:xfrm>
          <a:prstGeom prst="rect">
            <a:avLst/>
          </a:prstGeom>
          <a:noFill/>
          <a:ln w="9525">
            <a:noFill/>
            <a:miter lim="800000"/>
            <a:headEnd/>
            <a:tailEnd/>
          </a:ln>
        </p:spPr>
      </p:pic>
      <p:pic>
        <p:nvPicPr>
          <p:cNvPr id="25607" name="Picture 8" descr="http://t3.gstatic.com/images?q=tbn:ANd9GcRCzloxlaGEB1NRC4skgzzpUkHYObYi6eqAvv40PCJyU0ZHX4pL2g"/>
          <p:cNvPicPr>
            <a:picLocks noChangeAspect="1" noChangeArrowheads="1"/>
          </p:cNvPicPr>
          <p:nvPr/>
        </p:nvPicPr>
        <p:blipFill>
          <a:blip r:embed="rId5"/>
          <a:srcRect/>
          <a:stretch>
            <a:fillRect/>
          </a:stretch>
        </p:blipFill>
        <p:spPr bwMode="auto">
          <a:xfrm>
            <a:off x="285750" y="4357688"/>
            <a:ext cx="3243263" cy="2286000"/>
          </a:xfrm>
          <a:prstGeom prst="rect">
            <a:avLst/>
          </a:prstGeom>
          <a:noFill/>
          <a:ln w="9525">
            <a:noFill/>
            <a:miter lim="800000"/>
            <a:headEnd/>
            <a:tailEnd/>
          </a:ln>
        </p:spPr>
      </p:pic>
      <p:sp>
        <p:nvSpPr>
          <p:cNvPr id="25608" name="AutoShape 14" descr="data:image/jpeg;base64,/9j/4AAQSkZJRgABAQAAAQABAAD/2wCEAAkGBhQSEBUUEhQUFRQVFxUVFRUUFRUUFRQUFRQVFBQUFRUXHCYeFxkjGRQUHy8gIycpLCwsFR4xNTAqNSYsLCkBCQoKDgwOGg8PGikcHBwpKSkpLCkpKSkpKSkpKSkpKSkpKSkpKSwpKSksKSkpLCkpKSksKSkpLCkpKSksKSwpKf/AABEIAMIBAwMBIgACEQEDEQH/xAAcAAABBQEBAQAAAAAAAAAAAAADAAIEBQYBBwj/xABBEAABAwIDBAcEBwgCAgMAAAABAAIRAyEEBTEGEkFREyJhcYGR0QcyUqEUFSNCU7HSFhdiksHh8PEzcoLCQ6Ky/8QAGQEBAQEBAQEAAAAAAAAAAAAAAAECAwQF/8QAJBEBAQACAgICAgIDAAAAAAAAAAECEQMhEjFBURMiBCMyYXH/2gAMAwEAAhEDEQA/APDUlNOTV/wav8jvRc+qK34VT+R3oghrqmHJa/4NX+R3ogPwr26tcO8EK6TcBSROhdyPkU3ozyPkVFNSTujPI+S70R5HyQMST+hdyPkVw0zyPkgaku7q6GE6IGpI7cDUOjHH/wAT6Lv0Cp8D/wCV3ogjpKaMmr/g1f5HeiY/K6o1p1B3scP6IIqSP9BqfA/+Urgwj/hd/KUAUlL+qq0T0VSP+jvRRnsIMEEHtsgakkugIOJJ4pnkVwsKBqS7C4gSSSeKJPA+RQMSRPo7vhPkUugdyPkUA0kT6O74T5Fd+jO+F3kUAkkT6M74XeRXUHs9V6iUz10Ss9RKda6uHt25esVlXf1VgdoX9craYit1Vgc9f1l6s/8AF87D2iUnLtQIFN6MXLyPWYCukprkN7kB2VEnuUTfTjVQMrJYEddCqvRMvPXQbDAmy32ynstr14qVz0NMwQNajh3fd8UH2UbNiq7pqjJawjdn3d4XNuML2J+YtBiQOe8QI7YU9orcJslhKDLsBgXdUO98tFkcVstgq1Nz3FzCHEAsdrfXdOgWyx+Ip1AAarAdRcOFtVnnsw9MvDxUPW3oDLEOAMAujildJj12yWJ9n56MOov3wZhrrO0kaWWUZlBbUhzS1w1BBBC9Lxm22HY8tAewjTqb/DsJ+SG3HYXEXfBtctkOB+KDpwXG53G/6avFubjE487tI9y8rzR81XFeq7UUzTa5vfB5jmF5LizLz3rrjduWrLqgolFslMUvB07ytyJU4Nhqh1nIuJr8FCc9bYccUwrpTSs1uHUxcK9oiGhUuEbLgrtqxVOfUsoba28YlGOqEMDeQqJbaZRGlBptcEagJPWQOlJdNPtSQazE4sKBRxUuVVjMy7U/J5c6Srx9105spMdNM4EtWLz6jDitbiMYGtWIznG7zjC9XJZp4MN7QGuRwotPVSSbLyPU4XIbk1zlwuU2prkMuT3FCcVQ1xVls7lzq+IZTYJc4x4ak+AWv2A9k/1hQdXq4gUGSW0xu77nEauIJENmw53W22S9lYwL3VfpNKrUcN2n1HNi/WgH3iRHcs26nRPbT5bmtPB4aGiG0mho5vcdeGpIWFq4jEYmpvdKWMLo3BcGedpJAK0WcZdV3w1zeqzUiCI0a63BUGaYoUQACRvdQuFnETJFMcXuENngCvLhnlbZfT1ZYyT9VplmQDDVG4h285nVBJkjXq7knWdVNz3bSnUEsqFzm2IBbcgSYbFgRZTcFSLsumr1WNndaeLy3q+A6vkvOMHlEOdVaZDgCQ0iTxsOE/1XWXU1HPvfbS7RY1tNlN9Kia7XBpEEUjebbxm88ByWTyzON/EAdE7DVJhkyWuN5aXELYZXmVDEUX0iYaDvRIBbeNDpebKnxuz/AENQP3n7pndgy2R2LE5ZjLjWvx29xNzrHB9GpSqgEhkgwDuukXBGmq8azHDGnVc12oP916Lj3Xv973osItry0WQ2tpDpQ4GQRE93PwWuGz4TkxvyoQrDCNsoVMXU8Ohq9ceXIOq26C5iT6qYXqpquOCGU4lNWa3ErLm9ZWoNlX5cLSpxWVMcU+nK61qkU6ayGslcc5PehlB3pEk2FxB2jhpN1a0KwphRQ6ECtUXaXXpyvfs3Ms1Jsqao5FxL7qMSsZXbWM0QejdLZRk8LDbpckSmhcKDhKfh6O+9rRq4geZhDhGwTi2o0gXDhHeqPZP2mGBNKjuxTa0AxZzRYucI5i3mtLWxjqlKnU37FpdPFoNo7LQvE89zQvAadW2B5gC8+JWx2Mx1R9FrHOPWZYacwPA2C5ZZWR1xxlrTZy0vaKe+9rmSyQY+zd7umvLxWGoYMioKtSpUeWQGhxmBP3eyFrMa4gw7euB1jqI7e9ZfBUC6s5lQ3GnKOBC8XJcp3Hrwkk7Ss92uqVqe7djGSWgE3MEX56qlqe0LE4Y9HSDGANDT1QS4RE34wArjE4Cz50AMGLyBp3LG7QYB30nd0llNw7QWi48Vv+LfP25/yNTuNPlFdtUFzTBIkDQyNbLSmq+nTDbugSOPjewWd2Iyw08OX1AetW3aYNpAZLiBymy1WYVWsoE2HC/DXgsc3HrP/rpxZ7xYnMc396W3nzPHw9FQ5jT36RIH8Xqp+LYXuJiwN+wJrh1HfdhpA8l3wlx0xyXy2zVEXCk1ghYYcURxX0J6fPoBYubqI5Dc5ANyaukpNF1itrPCMhoUpqDREAI4coCNRN6yECulyyEXJIRKeCgeUk0uXUBn1QoGIrhQamPJUc1it7Z0LVcmBhKa25WjyHJ+kcJFlFVuEyhz+CuaGyjiNFtsuyNrRYK4o4ALG1ecDY53wpzdi3fCvUaWBHIKS3AhB5ZS2Jd8Kk09jTyXpwwQSODHIKjzkbH8wouOrnB1qPAAAEdkr1D6GFgfabldqbxpJa78x/VYzm43hdVoa8OAeJhw04OBF47VT4zCA9YGHgt3TEbxjTuP5ruxGPdWw5on/kp+74aR5qbiMG4sFQCLjeboBeCb8beC8uc6eyX4V9PH03MdvzMEOHEGLhVlPE4Vu4XDfcyQC9k9X7oLuGpvfig7RYOvRc6tSEtImoI/+yo6uNc4bzmBp1kLPHjePufKZSZfrXoH1i124/diG7rGCzQ7QuHIeCqs4zFxImOAgfNZjKs3qB+60F5OlvFaXL9n6tV++R73FzhYHhujTyWsrcst5dSLNYTU72zbaDm1XESWuNxyJ07wVpKOw9esyW9HTBFmucZ04wLK4wGW0aBO4OmrAQ5zR1WAdpMW7ETEbSilO6HOIFiBvCeGpACn5uycd0x1X2UY2nSc89CQ2TAqCTHKVj6gix1XpmYYrE4hu6HHVrt0uG6JnenkdF5/nzQMQ8C8EAntAG9816uDlud1Xk5uKYdxXkoLyiOKE5enJxhqLh2y4ISkYNt1hpZNCehNKe0qbBAUi5MJXFB2ERoTWtRWoFuLqeCuIGV9k3DSVV43KzT1le0VctBWI2uy/dBIV2rG5Xg994C9SyHKdxoWA2VI6W/Ner4H3QoiXSZCM1DYUZgUB6RUumojApdNA4roCc1qKGKgW4s3thgelw728Ykd4uFqy1Umd+6l7HlOyuanD4umTYOO47smw7rr2LFU202Go4AtqDrcm83QOGncvFs8woFUuFrzbnqt5s/tuyphXUavvEbgHO1wSdO9eTkx/Z6cct49J3UJ1G6RcyOq6Yg81Cx+RNd1txm72upxM6cJWWxe0bt80cOymG02wHC7ovPXN+I0VfSzV4tUq3HIbxHcs54/TrhdztonAMqOFKm2R96Q1vgYUxuZEH7WHNEWaJmTaC70VCNocPTbfeJ7W2J87Lh2squEUGTPwtnzss+Fa2078w+0dENbDC4Mbce8LuIsYGgF02pgKbw49G64ndEkk63Jv/tZdrMa5/SuY1gcADIJkNnXz5rc4XDsqYem2uYebmCWAG56oZoIUuGjdZ/C4oxutpkHRwIIkDW/OFiNrsCaeILohtTrD/2Hn+a9NxGWGmHPoOqPYdWOJfBGpaTdvYVQ59gzXpGm5om76T5uCBcdnaF04pcM9/Dlyazx9PMnlDKfUF0NfQteOEpuDbaVDCtstwD6kNpsc9x4NaXHyCypJwW4yX2NY+uA5zW0Wn8U3/lF1rcD7AGiDVxUniGMt8yom3leW5M+rezW8XO0WkwHs9FT/wCds8gvR8T7HcM5gZ09ZoHBpA8TZVbPY99HqCpQxlQkfceJB7CU0Vln+zB/3arT3hU+YbH4ijJLN4c23XpdTEFkh1nDVDGYzB4GxVZ28j+iP+F3kUl659OZ8LfIJImw1R53lfSA2V9Ca9krG3V51hdnDTqyAtvl4hsIzsKOSexkIaSKakUwgU2I7UQdiPTUamVKphBIYigobU6FQ4lZ7P39Qq/cFns+HVKg87qsDnEG8yq1uQPDyWxBEaqyJh5Wm2SyU4mqAf8Ajbd57OXeplI1jlZemZyvI6bHML6e9vWAJJBdxH5FW+YZHh2STQcDbiYE6kIDcyHSdIfuu+zaRZrZ4dqsM22ibWYWmnBgQRe/evm/k/f2+hMLpjGZY41PshDC+Gh0O171s8BUr0yZa0uEN6jWwIFoA/PsWb2cpvZVa507rJMG9y3qz8lvsnpgs3nGDqRpfX+q9Pl5XTF/SdK3OM0qTTa5gfxLL3GnWgd5Syzfc73N0CbWMAe7poI1m6n4uoym4uDmulsAcTxgkLO4nP6r3tYAMODIeecco1Kl1CdtJitoaVMmm3rVHGIBgC17cdVXVcJZ7Xaky0ke6TEEfl4KLlOZ4SmYFJz3al72yZ7DFrqTWzA4irvhu6xoMTyAsPmVz90s08v2my/oq8fEN49hkg/52qoLV6bnexeIx76LcNT33fefIDWNOhe7Qd2q9B2N9huFwm7UxZGJqi4BEUWnsYbv8fJe/iu8Jt4+THWV08y9nXsfr5gRVrb1HDa75HXqdlMHh/Ebd6+g9ntlMLgKYZh6YZzces93a5xuVYPxYaABA4CNPBQK+M9V00kxTa+OCqcVmcGBrw8VCxWYawqhrnOfJOnHv5dqrpMF4/M5sD492vzQ242f805KFhqU68b9wGgUndiTp2d/PtQsjLbTWqT8Q+YVBSxB6zef5hajapv2LiPuXB/NYkYqKnG/ndRwymlgMSkq19YgkWXFGGwXCupBc3YMtRGU13dRGtV2OtaitTWhOaiCsR2BBYpDQmwZiKAghFa5EdIVJndOWlXUquzZnVKK8zpYF1TEim3Vzo9V7FhX4bC4bdp7sNFzxLtJJ48VTbJ5OxhJc0GpUBdvcWMmBHKbmVkfaTtIKRNGlDQGSXAG7nmB8gVzt26Y4/NUeNrNNR7hBZvy0t0Ld6THO5+Sh1sR9m6BfcqH8hbzKmYeg36Fhz94tZB4kkmR/nNR84otp0nkyBG4Y4CQDHNfOsn5Hv3/AFq/AYt87rjIO7pYHdEDitTgs2piL9YC+7JB4X8llmtaA0NgtM7rogEHu0vzTm4lzX36pjiLTzEarvrusdWRb5piQ9xcAS5xNgOzkFlsRWqBw396QT7xtPdwWjw2cNHvOpNtrz4TC7lOylbM3noZbTBh1d4O6SODOLrLrxY7ZyukLAZpVDgAzpB91jQZceV9dV6Zs9sRWrtY/FjoGcaTDL3f93aNFtBOqvdmti6WDY0SajwIL33cewfC3sWgq14tNl6MeGTusXK0TD1WUW9HSYGAC0Cx/ugVMzJ/2ouNq2nldVwxHW7Dp3jXzC6+mMZLVscTqew+ah165sJ5eqiPxgjXn+arMRmgk959FblGtJWLrQefBdpOEXMC0nv4eSoauZg37fMptPMi+A0OdGgaCd53MxoFjf0aailiBqBdx6o5DmfJNq4jXW3Hm4qtwzHwTVIb2TJjlbRR8VmEmGm2gV2zo/N6803jmCB5FeePfAB4wOMrbYjEgt/zRee13xHDWPMo4ck7Ta2I6x0Hz+aSi9KDc7ug49iSm3N6RCULoXVh0daiAJjURqho8BdAXWp4QJoUimgtRGOVBwi0KRc4NGpQA5cq4voxvDgqknbY4XBspsjqzxJCj4yhvCwY4cohYujtC4Phxlp07CrnDY+QSD3LpJLHecemRznEGliKtiJYGhrTEgXaJ4cVkNtcLSrUgd77Z5aWEVBundbEObu2sI1TPaBmlWjinOcXQ4DdN4sZLSsVXzfpXAhpD9JmRewgcF55Lv03l4/bTlxDaVMRFNjdCbyBdFzxnTU3U95jS4B4LiAIBE9vkh4Cm5rBMFzadNgvcTMjt71X7W4K1MNiY430HDxXl45/a68vXFGeoVeieQ+S2YO6bGOImxT3ZhJJDiZMgHghYp9ZzWtfJDdONz3KJuEcCvfZK8OOVj0T2Z7GtzCsalb/AIaUAjTpKh0YewC5Xu2Dy9rWBreqwCGsYNwAC0WXjvsgzoU8NUYZDul3h2hzGj/1XqOX5wJgmxuO/iFvj1Onou8ptMr4TdksJBF4JJB5i6rMTmgAVhjsaI1Xn+Oxrg997Bxj8/6lXPL6OOb9tFUzydf87FEqZjDe5wI8f9lZatmEXn0UTE53DdVxuTrMJK1GNzRrWa3WWxOclzt1gLnHgL+J5KNSw1bEmZ3Gc9Se4cFpsny+jRHEnjrf1U1azllI5lWzYdDsQ4niKbTb/wAjqVojjmU27tNoYI0AjzUGpmIAgNPjb+6rq1QmZkD5Lfpy1v2mV8XvGN5QKtWB6W81FrYmOJ7lAq44k/3sPVFTX4vULEPqyBpx/wD0dVd4zH7tNx7Dc66LNUqktHckrjyJ7NBZiSEK3YxcVc9PVQ5dlcDUlzdBKZRmlRw5Fa9EGa5Ea5BCeCgMnAoQcnSgeXprzIgppcuhUZzMabqLubCbHl2KyyvNLRKtG4Ppfs4netCNl3s1DB9piNT7rWi3iTdWbd8OT7ZvaXCMxFMtIDu8fkvORkgw/SuG9cANHAQZJnnYQvd6mxLAIbVJPaBHyWdznYqqAd0Nf3EfkVcpa6y41gdm8N0lEuIcQKkAi5gECBN+Kj5/kL8QZadxzSRG6TPDVsxpyVg3GvwTjTfTe274dYAF0XM92oQq2dUHhwAAJJkgBxIjgSYBmbAL51mWGdrplPLpQUMiqMkOqMt/CSfzEKWMFRbc/aECbCY8bD80bory2m+P4w5/jAACqcwzCoHhu44umAN0gSbRy8p710lyzZ/Hhj2nPzzo3TTEARpx71dZdtnNpPcbEIWS7F1SOkrkNJHuNA6o5Fx49yPi8haG2bC744XGdrKuPr81BeqA3j8Uchw8VU5lnFIdVjrDif6qkqbOPOhPmpmC2LBPWE991vtNSdo31gap3aYJPPgPFW+W7IkkPqku7BoPBaHKdnqbIsrcBrNPJWY/bGWfwh4WgGiGkjssjAnhHku1MzZ94A+ChVscw3bbxWmNDvqRr85jyVZjsaI1AjkAT/ZR8Xj7G39f6LO4/FF2imzx0kY3GCdZVXUxkns+SGMO5xjnwUh2Da3t/JTaqfPMYdyNeHZ3INN5gC2nBDzyqLAc/knB1o5QtT08+ftKNU82riEao4wkqw9iTUiVwrm26ntKHKc1yIM16KHqNKc0oJAqBd30CE4KAocnschApwKqC1ca6kxz2TIHDUDiRKo6e2dVhlxLmHzHermVS5rs5vy6kd13Fp90+ib07cecnVX+B2oa+Dveas/rtpi68kqGrhn7tUQeF5B7iptPPrhbmb0SS+npONwGHxIa2sxr2gyQ68xp80qeU4dlmUqTe5jQsTQzpw4x4q3wueNi7k8ovjZ8r+phmxoFDxWXU3DgTwUJ2eNPFQ8TtA0WCu4z2s6zWiGqDUwYKinMmuFjJGvqEMZwI97/AGs7ipbMC0J76jWi0dqqMTnY5/7VZXzsHRyXKJ4r6rmEcVAqZtfVZjE58ALEnwifBQKuZkmJWdp4tfUzgG15QKuKnRZhuabvFI56RoovpeuKCaY4qkfmzyfyQnYl+pKIvK1ZovZVGY5sBN1X4jHGFR4iuXFWTbnllIJWxJfUBPNWIcqzB05Mn/CrBpXR57di76SD0iSIvP3qYj8Oj5P/AFLn70sR+HR8n/qWMSTS7bP96WI/Do+T/wBSX70sR+HR8n/qWMSTUTbaD2qYj8Oj5P8A1Lo9quJ/Do+T/wBSxSSaG2HtYxP4dHyf+pd/exifw6Pk/wDUsQkml23A9rWJ/Do+T/1JfvaxP4dDyf8AqWHSTSNyPa5ifw6Hk/8AUu/vdxP4dHyf+pYVJNDZY72m1qzN2pRoEf8AV8juO9ZUX7RVJsGjwPqqpJNRqZWel03aysPh8j6p37X1v4fI+qo0k8Yvnl9r39sa/MeR9Um7YVpnqnvB9VRJJqHnl9r+ntnWaZG6D3H1XP2wrSTDL3iDE89VQpJqHnkuau1VV0zu37D6oD8+qHl8/VVqSeMPPL7TTmruQ8j6pfWjuQ+fqoSSeMTzy+0z6zdyHz9V1uauHBvkfVQkk8YedTxnL+TfI+q4/N3nl8/VQUk1Dyo78UTqgyuJKsjMxRGkWT/pzuxRkkEj6aexJR0kCSSSQJJJJAkkkkCSSSQJJJJAkkkkCSSSQJJJJAkkkkCSSSQJJJJAkkkkCSSSQJJJJAkkkkCSSSQJJJJB/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p>
        </p:txBody>
      </p:sp>
      <p:sp>
        <p:nvSpPr>
          <p:cNvPr id="25609" name="AutoShape 16" descr="data:image/jpeg;base64,/9j/4AAQSkZJRgABAQAAAQABAAD/2wCEAAkGBhQSEBUUEhQUFRQVFxUVFRUUFRUUFRQUFRQVFBQUFRUXHCYeFxkjGRQUHy8gIycpLCwsFR4xNTAqNSYsLCkBCQoKDgwOGg8PGikcHBwpKSkpLCkpKSkpKSkpKSkpKSkpKSkpKSwpKSksKSkpLCkpKSksKSkpLCkpKSksKSwpKf/AABEIAMIBAwMBIgACEQEDEQH/xAAcAAABBQEBAQAAAAAAAAAAAAADAAIEBQYBBwj/xABBEAABAwIDBAcEBwgCAgMAAAABAAIRAyEEBTEGEkFREyJhcYGR0QcyUqEUFSNCU7HSFhdiksHh8PEzcoLCQ6Ky/8QAGQEBAQEBAQEAAAAAAAAAAAAAAAECAwQF/8QAJBEBAQACAgICAgIDAAAAAAAAAAECEQMhEjFBURMiBCMyYXH/2gAMAwEAAhEDEQA/APDUlNOTV/wav8jvRc+qK34VT+R3oghrqmHJa/4NX+R3ogPwr26tcO8EK6TcBSROhdyPkU3ozyPkVFNSTujPI+S70R5HyQMST+hdyPkVw0zyPkgaku7q6GE6IGpI7cDUOjHH/wAT6Lv0Cp8D/wCV3ogjpKaMmr/g1f5HeiY/K6o1p1B3scP6IIqSP9BqfA/+Urgwj/hd/KUAUlL+qq0T0VSP+jvRRnsIMEEHtsgakkugIOJJ4pnkVwsKBqS7C4gSSSeKJPA+RQMSRPo7vhPkUugdyPkUA0kT6O74T5Fd+jO+F3kUAkkT6M74XeRXUHs9V6iUz10Ss9RKda6uHt25esVlXf1VgdoX9craYit1Vgc9f1l6s/8AF87D2iUnLtQIFN6MXLyPWYCukprkN7kB2VEnuUTfTjVQMrJYEddCqvRMvPXQbDAmy32ynstr14qVz0NMwQNajh3fd8UH2UbNiq7pqjJawjdn3d4XNuML2J+YtBiQOe8QI7YU9orcJslhKDLsBgXdUO98tFkcVstgq1Nz3FzCHEAsdrfXdOgWyx+Ip1AAarAdRcOFtVnnsw9MvDxUPW3oDLEOAMAujildJj12yWJ9n56MOov3wZhrrO0kaWWUZlBbUhzS1w1BBBC9Lxm22HY8tAewjTqb/DsJ+SG3HYXEXfBtctkOB+KDpwXG53G/6avFubjE487tI9y8rzR81XFeq7UUzTa5vfB5jmF5LizLz3rrjduWrLqgolFslMUvB07ytyJU4Nhqh1nIuJr8FCc9bYccUwrpTSs1uHUxcK9oiGhUuEbLgrtqxVOfUsoba28YlGOqEMDeQqJbaZRGlBptcEagJPWQOlJdNPtSQazE4sKBRxUuVVjMy7U/J5c6Srx9105spMdNM4EtWLz6jDitbiMYGtWIznG7zjC9XJZp4MN7QGuRwotPVSSbLyPU4XIbk1zlwuU2prkMuT3FCcVQ1xVls7lzq+IZTYJc4x4ak+AWv2A9k/1hQdXq4gUGSW0xu77nEauIJENmw53W22S9lYwL3VfpNKrUcN2n1HNi/WgH3iRHcs26nRPbT5bmtPB4aGiG0mho5vcdeGpIWFq4jEYmpvdKWMLo3BcGedpJAK0WcZdV3w1zeqzUiCI0a63BUGaYoUQACRvdQuFnETJFMcXuENngCvLhnlbZfT1ZYyT9VplmQDDVG4h285nVBJkjXq7knWdVNz3bSnUEsqFzm2IBbcgSYbFgRZTcFSLsumr1WNndaeLy3q+A6vkvOMHlEOdVaZDgCQ0iTxsOE/1XWXU1HPvfbS7RY1tNlN9Kia7XBpEEUjebbxm88ByWTyzON/EAdE7DVJhkyWuN5aXELYZXmVDEUX0iYaDvRIBbeNDpebKnxuz/AENQP3n7pndgy2R2LE5ZjLjWvx29xNzrHB9GpSqgEhkgwDuukXBGmq8azHDGnVc12oP916Lj3Xv973osItry0WQ2tpDpQ4GQRE93PwWuGz4TkxvyoQrDCNsoVMXU8Ohq9ceXIOq26C5iT6qYXqpquOCGU4lNWa3ErLm9ZWoNlX5cLSpxWVMcU+nK61qkU6ayGslcc5PehlB3pEk2FxB2jhpN1a0KwphRQ6ECtUXaXXpyvfs3Ms1Jsqao5FxL7qMSsZXbWM0QejdLZRk8LDbpckSmhcKDhKfh6O+9rRq4geZhDhGwTi2o0gXDhHeqPZP2mGBNKjuxTa0AxZzRYucI5i3mtLWxjqlKnU37FpdPFoNo7LQvE89zQvAadW2B5gC8+JWx2Mx1R9FrHOPWZYacwPA2C5ZZWR1xxlrTZy0vaKe+9rmSyQY+zd7umvLxWGoYMioKtSpUeWQGhxmBP3eyFrMa4gw7euB1jqI7e9ZfBUC6s5lQ3GnKOBC8XJcp3Hrwkk7Ss92uqVqe7djGSWgE3MEX56qlqe0LE4Y9HSDGANDT1QS4RE34wArjE4Cz50AMGLyBp3LG7QYB30nd0llNw7QWi48Vv+LfP25/yNTuNPlFdtUFzTBIkDQyNbLSmq+nTDbugSOPjewWd2Iyw08OX1AetW3aYNpAZLiBymy1WYVWsoE2HC/DXgsc3HrP/rpxZ7xYnMc396W3nzPHw9FQ5jT36RIH8Xqp+LYXuJiwN+wJrh1HfdhpA8l3wlx0xyXy2zVEXCk1ghYYcURxX0J6fPoBYubqI5Dc5ANyaukpNF1itrPCMhoUpqDREAI4coCNRN6yECulyyEXJIRKeCgeUk0uXUBn1QoGIrhQamPJUc1it7Z0LVcmBhKa25WjyHJ+kcJFlFVuEyhz+CuaGyjiNFtsuyNrRYK4o4ALG1ecDY53wpzdi3fCvUaWBHIKS3AhB5ZS2Jd8Kk09jTyXpwwQSODHIKjzkbH8wouOrnB1qPAAAEdkr1D6GFgfabldqbxpJa78x/VYzm43hdVoa8OAeJhw04OBF47VT4zCA9YGHgt3TEbxjTuP5ruxGPdWw5on/kp+74aR5qbiMG4sFQCLjeboBeCb8beC8uc6eyX4V9PH03MdvzMEOHEGLhVlPE4Vu4XDfcyQC9k9X7oLuGpvfig7RYOvRc6tSEtImoI/+yo6uNc4bzmBp1kLPHjePufKZSZfrXoH1i124/diG7rGCzQ7QuHIeCqs4zFxImOAgfNZjKs3qB+60F5OlvFaXL9n6tV++R73FzhYHhujTyWsrcst5dSLNYTU72zbaDm1XESWuNxyJ07wVpKOw9esyW9HTBFmucZ04wLK4wGW0aBO4OmrAQ5zR1WAdpMW7ETEbSilO6HOIFiBvCeGpACn5uycd0x1X2UY2nSc89CQ2TAqCTHKVj6gix1XpmYYrE4hu6HHVrt0uG6JnenkdF5/nzQMQ8C8EAntAG9816uDlud1Xk5uKYdxXkoLyiOKE5enJxhqLh2y4ISkYNt1hpZNCehNKe0qbBAUi5MJXFB2ERoTWtRWoFuLqeCuIGV9k3DSVV43KzT1le0VctBWI2uy/dBIV2rG5Xg994C9SyHKdxoWA2VI6W/Ner4H3QoiXSZCM1DYUZgUB6RUumojApdNA4roCc1qKGKgW4s3thgelw728Ykd4uFqy1Umd+6l7HlOyuanD4umTYOO47smw7rr2LFU202Go4AtqDrcm83QOGncvFs8woFUuFrzbnqt5s/tuyphXUavvEbgHO1wSdO9eTkx/Z6cct49J3UJ1G6RcyOq6Yg81Cx+RNd1txm72upxM6cJWWxe0bt80cOymG02wHC7ovPXN+I0VfSzV4tUq3HIbxHcs54/TrhdztonAMqOFKm2R96Q1vgYUxuZEH7WHNEWaJmTaC70VCNocPTbfeJ7W2J87Lh2squEUGTPwtnzss+Fa2078w+0dENbDC4Mbce8LuIsYGgF02pgKbw49G64ndEkk63Jv/tZdrMa5/SuY1gcADIJkNnXz5rc4XDsqYem2uYebmCWAG56oZoIUuGjdZ/C4oxutpkHRwIIkDW/OFiNrsCaeILohtTrD/2Hn+a9NxGWGmHPoOqPYdWOJfBGpaTdvYVQ59gzXpGm5om76T5uCBcdnaF04pcM9/Dlyazx9PMnlDKfUF0NfQteOEpuDbaVDCtstwD6kNpsc9x4NaXHyCypJwW4yX2NY+uA5zW0Wn8U3/lF1rcD7AGiDVxUniGMt8yom3leW5M+rezW8XO0WkwHs9FT/wCds8gvR8T7HcM5gZ09ZoHBpA8TZVbPY99HqCpQxlQkfceJB7CU0Vln+zB/3arT3hU+YbH4ijJLN4c23XpdTEFkh1nDVDGYzB4GxVZ28j+iP+F3kUl659OZ8LfIJImw1R53lfSA2V9Ca9krG3V51hdnDTqyAtvl4hsIzsKOSexkIaSKakUwgU2I7UQdiPTUamVKphBIYigobU6FQ4lZ7P39Qq/cFns+HVKg87qsDnEG8yq1uQPDyWxBEaqyJh5Wm2SyU4mqAf8Ajbd57OXeplI1jlZemZyvI6bHML6e9vWAJJBdxH5FW+YZHh2STQcDbiYE6kIDcyHSdIfuu+zaRZrZ4dqsM22ibWYWmnBgQRe/evm/k/f2+hMLpjGZY41PshDC+Gh0O171s8BUr0yZa0uEN6jWwIFoA/PsWb2cpvZVa507rJMG9y3qz8lvsnpgs3nGDqRpfX+q9Pl5XTF/SdK3OM0qTTa5gfxLL3GnWgd5Syzfc73N0CbWMAe7poI1m6n4uoym4uDmulsAcTxgkLO4nP6r3tYAMODIeecco1Kl1CdtJitoaVMmm3rVHGIBgC17cdVXVcJZ7Xaky0ke6TEEfl4KLlOZ4SmYFJz3al72yZ7DFrqTWzA4irvhu6xoMTyAsPmVz90s08v2my/oq8fEN49hkg/52qoLV6bnexeIx76LcNT33fefIDWNOhe7Qd2q9B2N9huFwm7UxZGJqi4BEUWnsYbv8fJe/iu8Jt4+THWV08y9nXsfr5gRVrb1HDa75HXqdlMHh/Ebd6+g9ntlMLgKYZh6YZzces93a5xuVYPxYaABA4CNPBQK+M9V00kxTa+OCqcVmcGBrw8VCxWYawqhrnOfJOnHv5dqrpMF4/M5sD492vzQ242f805KFhqU68b9wGgUndiTp2d/PtQsjLbTWqT8Q+YVBSxB6zef5hajapv2LiPuXB/NYkYqKnG/ndRwymlgMSkq19YgkWXFGGwXCupBc3YMtRGU13dRGtV2OtaitTWhOaiCsR2BBYpDQmwZiKAghFa5EdIVJndOWlXUquzZnVKK8zpYF1TEim3Vzo9V7FhX4bC4bdp7sNFzxLtJJ48VTbJ5OxhJc0GpUBdvcWMmBHKbmVkfaTtIKRNGlDQGSXAG7nmB8gVzt26Y4/NUeNrNNR7hBZvy0t0Ld6THO5+Sh1sR9m6BfcqH8hbzKmYeg36Fhz94tZB4kkmR/nNR84otp0nkyBG4Y4CQDHNfOsn5Hv3/AFq/AYt87rjIO7pYHdEDitTgs2piL9YC+7JB4X8llmtaA0NgtM7rogEHu0vzTm4lzX36pjiLTzEarvrusdWRb5piQ9xcAS5xNgOzkFlsRWqBw396QT7xtPdwWjw2cNHvOpNtrz4TC7lOylbM3noZbTBh1d4O6SODOLrLrxY7ZyukLAZpVDgAzpB91jQZceV9dV6Zs9sRWrtY/FjoGcaTDL3f93aNFtBOqvdmti6WDY0SajwIL33cewfC3sWgq14tNl6MeGTusXK0TD1WUW9HSYGAC0Cx/ugVMzJ/2ouNq2nldVwxHW7Dp3jXzC6+mMZLVscTqew+ah165sJ5eqiPxgjXn+arMRmgk959FblGtJWLrQefBdpOEXMC0nv4eSoauZg37fMptPMi+A0OdGgaCd53MxoFjf0aailiBqBdx6o5DmfJNq4jXW3Hm4qtwzHwTVIb2TJjlbRR8VmEmGm2gV2zo/N6803jmCB5FeePfAB4wOMrbYjEgt/zRee13xHDWPMo4ck7Ta2I6x0Hz+aSi9KDc7ug49iSm3N6RCULoXVh0daiAJjURqho8BdAXWp4QJoUimgtRGOVBwi0KRc4NGpQA5cq4voxvDgqknbY4XBspsjqzxJCj4yhvCwY4cohYujtC4Phxlp07CrnDY+QSD3LpJLHecemRznEGliKtiJYGhrTEgXaJ4cVkNtcLSrUgd77Z5aWEVBundbEObu2sI1TPaBmlWjinOcXQ4DdN4sZLSsVXzfpXAhpD9JmRewgcF55Lv03l4/bTlxDaVMRFNjdCbyBdFzxnTU3U95jS4B4LiAIBE9vkh4Cm5rBMFzadNgvcTMjt71X7W4K1MNiY430HDxXl45/a68vXFGeoVeieQ+S2YO6bGOImxT3ZhJJDiZMgHghYp9ZzWtfJDdONz3KJuEcCvfZK8OOVj0T2Z7GtzCsalb/AIaUAjTpKh0YewC5Xu2Dy9rWBreqwCGsYNwAC0WXjvsgzoU8NUYZDul3h2hzGj/1XqOX5wJgmxuO/iFvj1Onou8ptMr4TdksJBF4JJB5i6rMTmgAVhjsaI1Xn+Oxrg997Bxj8/6lXPL6OOb9tFUzydf87FEqZjDe5wI8f9lZatmEXn0UTE53DdVxuTrMJK1GNzRrWa3WWxOclzt1gLnHgL+J5KNSw1bEmZ3Gc9Se4cFpsny+jRHEnjrf1U1azllI5lWzYdDsQ4niKbTb/wAjqVojjmU27tNoYI0AjzUGpmIAgNPjb+6rq1QmZkD5Lfpy1v2mV8XvGN5QKtWB6W81FrYmOJ7lAq44k/3sPVFTX4vULEPqyBpx/wD0dVd4zH7tNx7Dc66LNUqktHckrjyJ7NBZiSEK3YxcVc9PVQ5dlcDUlzdBKZRmlRw5Fa9EGa5Ea5BCeCgMnAoQcnSgeXprzIgppcuhUZzMabqLubCbHl2KyyvNLRKtG4Ppfs4netCNl3s1DB9piNT7rWi3iTdWbd8OT7ZvaXCMxFMtIDu8fkvORkgw/SuG9cANHAQZJnnYQvd6mxLAIbVJPaBHyWdznYqqAd0Nf3EfkVcpa6y41gdm8N0lEuIcQKkAi5gECBN+Kj5/kL8QZadxzSRG6TPDVsxpyVg3GvwTjTfTe274dYAF0XM92oQq2dUHhwAAJJkgBxIjgSYBmbAL51mWGdrplPLpQUMiqMkOqMt/CSfzEKWMFRbc/aECbCY8bD80bory2m+P4w5/jAACqcwzCoHhu44umAN0gSbRy8p710lyzZ/Hhj2nPzzo3TTEARpx71dZdtnNpPcbEIWS7F1SOkrkNJHuNA6o5Fx49yPi8haG2bC744XGdrKuPr81BeqA3j8Uchw8VU5lnFIdVjrDif6qkqbOPOhPmpmC2LBPWE991vtNSdo31gap3aYJPPgPFW+W7IkkPqku7BoPBaHKdnqbIsrcBrNPJWY/bGWfwh4WgGiGkjssjAnhHku1MzZ94A+ChVscw3bbxWmNDvqRr85jyVZjsaI1AjkAT/ZR8Xj7G39f6LO4/FF2imzx0kY3GCdZVXUxkns+SGMO5xjnwUh2Da3t/JTaqfPMYdyNeHZ3INN5gC2nBDzyqLAc/knB1o5QtT08+ftKNU82riEao4wkqw9iTUiVwrm26ntKHKc1yIM16KHqNKc0oJAqBd30CE4KAocnschApwKqC1ca6kxz2TIHDUDiRKo6e2dVhlxLmHzHermVS5rs5vy6kd13Fp90+ib07cecnVX+B2oa+Dveas/rtpi68kqGrhn7tUQeF5B7iptPPrhbmb0SS+npONwGHxIa2sxr2gyQ68xp80qeU4dlmUqTe5jQsTQzpw4x4q3wueNi7k8ovjZ8r+phmxoFDxWXU3DgTwUJ2eNPFQ8TtA0WCu4z2s6zWiGqDUwYKinMmuFjJGvqEMZwI97/AGs7ipbMC0J76jWi0dqqMTnY5/7VZXzsHRyXKJ4r6rmEcVAqZtfVZjE58ALEnwifBQKuZkmJWdp4tfUzgG15QKuKnRZhuabvFI56RoovpeuKCaY4qkfmzyfyQnYl+pKIvK1ZovZVGY5sBN1X4jHGFR4iuXFWTbnllIJWxJfUBPNWIcqzB05Mn/CrBpXR57di76SD0iSIvP3qYj8Oj5P/AFLn70sR+HR8n/qWMSTS7bP96WI/Do+T/wBSX70sR+HR8n/qWMSTUTbaD2qYj8Oj5P8A1Lo9quJ/Do+T/wBSxSSaG2HtYxP4dHyf+pd/exifw6Pk/wDUsQkml23A9rWJ/Do+T/1JfvaxP4dDyf8AqWHSTSNyPa5ifw6Hk/8AUu/vdxP4dHyf+pYVJNDZY72m1qzN2pRoEf8AV8juO9ZUX7RVJsGjwPqqpJNRqZWel03aysPh8j6p37X1v4fI+qo0k8Yvnl9r39sa/MeR9Um7YVpnqnvB9VRJJqHnl9r+ntnWaZG6D3H1XP2wrSTDL3iDE89VQpJqHnkuau1VV0zu37D6oD8+qHl8/VVqSeMPPL7TTmruQ8j6pfWjuQ+fqoSSeMTzy+0z6zdyHz9V1uauHBvkfVQkk8YedTxnL+TfI+q4/N3nl8/VQUk1Dyo78UTqgyuJKsjMxRGkWT/pzuxRkkEj6aexJR0kCSSSQJJJJAkkkkCSSSQJJJJAkkkkCSSSQJJJJAkkkkCSSSQJJJJAkkkkCSSSQJJJJAkkkkCSSSQJJJJB/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p>
        </p:txBody>
      </p:sp>
      <p:sp>
        <p:nvSpPr>
          <p:cNvPr id="25610" name="AutoShape 18" descr="data:image/jpeg;base64,/9j/4AAQSkZJRgABAQAAAQABAAD/2wCEAAkGBhIQEBUUEhQUFBQUFhQQFBQUFRQVFRUUFRUVFBQUFRQYHCYeFxkjGhQUHy8gIycpLCwsFR4xNTAqNSYrLCkBCQoKDgwOFw8PFykcHBwpKSkpKSkpKSkpKSkpKSkpLCkpKSkpKSkpKSwpKSksKSwpKSkpKSkpLCksLCksKSkpKf/AABEIAJABAAMBIgACEQEDEQH/xAAbAAABBQEBAAAAAAAAAAAAAAAEAgMFBgcBAP/EADoQAAEDAgQFAgIJAwMFAAAAAAEAAhEDBAUSITEGIkFRYRNxB4EUIzJSkaGxwdFCYvBDguEVFnKS8f/EABkBAAMBAQEAAAAAAAAAAAAAAAABAgMEBf/EACERAAICAgICAwEAAAAAAAAAAAABAhEDIRIxQVEEEzIi/9oADAMBAAIRAxEAPwAKs+EJSr6pq6vQgLe6lycOzbN+Sbuq3IVQMbfzq8PbLVSccpgOXVk/J50OyPpvTuZCNcn1xnWecU09yU5ybcUwPeovOqptxTbnIA9VeisJ+0gSrLwHgxubkCORnPU8NBSbpAbT8KOHhTpi4ewZiCWE6kN7gHafxWg1MXpjdzQBvJhUvEeJxQtTlaMx+rYzwBodNoVHoWVW4dmqVTlcJybtA7x+6yWRPo0+trs1u9r0KxgVGud90c0g+N1CturegBmp1CW6agAdSDrqoDDLJuFvNR0tD5cHbkGOYg9RAhMX3GFGtVa5rnOpl3PDs0NJ6g/iq56saXhElV46oyWgPYRuMgLYnxqk1KttcscWxm/oc3o7eCFWuK7+pReRTtm1gQYLnlh98oOv4qJ4YxB1SoTlNCpGZzT9lzekHqVnxtckVyT00B8Zkta4HQrOCtY4tri7oZIGcPIa49YExIWTuEHVaY5WjKUaejwUhZtgSgKY1UkxnKt4mUhi4rkoYuRD2JksVCVDZSUtyQoZaD8LYpF2yDsGw1FOcpGIdTzCCkss8uy9qn6YKVgdh0IhrQR5TfRILk7AMu8S7FP4MC4yVG0LXqVJU64phXBVsnLNy0Tl3fBjd1RsWvM7jCfxHEy7RRL3KpzvRlCFHaW6Jc7RBNennVdFibnnPSS5Ilcc5IDrnJsryP4ftPVuaTDsXiemgMnVVYGjcH/BujdWYrXFw+nUeM7WMaDlb0zyJJPhXHhn4e0bBpZTuA59SHOc9mU5I2jo2e6gKvGZt7j0iBkgNEbg7NE7RJlWe7OctJfmaQ1sjuddSs5NOOyop2AYhh1T1CagiBlMESDvt57qCvb2KraTRqcpDBu4gQ3N2YN/eEVxFTFZpkua9rcjoOpczVv5Kr4dSFs/1Ze95mQ4yTppK4lOOO6Ozg59mlcTMAsGmq7nLA1jfutkZj8/3VEsMN+jNNQguY05y0dD1nogMXx+rXe179wWtAE5QJzbe4UNV+IF2Cab3fVTD6YGhjda45fYtGM48GaXQvLe8t2hxHLyt12O/XooSrg/0Z7ozSRIMyIO6jsKptqtGU6kg6TsVL4pcVGMO5jSdNlzPJKMnFHTHHFqyDquaH6mANZnSe4CouM0ctZ3YnMPYqxX+Kk6ZR2PsoXGLfQOj+0rsxM58qI+g3VFVqsaJi2CXWEldpxsZdUSS5dLVwtQCEFcAXSlUhJChsslbfRoCdiU3TanWBIBTGIjLCbYV571IHnFNwuylBABOaEPWqJVSsAgK9wCtCKBrl+qGlKqOXGUSVJSEJYUrZYE5/RTlHhAxspGU0LhCvTeCz2S28Du7IAoOQozCMzazSNOk+DurzT4IPZEs4NjogCmY1iL6rgTuOon2C0Phuq57MjiS4BrgJ9tEK3hEdlH/wDUDaX7QTymGkfusciN4PZY8RaTmaZA3a7czGglV/BrXMXB85xMz1jqFbLqlrmA+0JIBnSZBHmVDXdHZ7BziTHdvUT/AJ1XJljaOpP0R9xZANlx/qbHzd1VJvcLcbis07te6Rv1Wg18RovomQSDAMbjVD23ENJlSWMPqQAXODTq07yNQfKv4r4ppmOZOVUHYBhvoUKDHtHqemXvH3Ze6AflCe4muw2nDY1E7beJ6JTsQ5nObGd/MSTMAdAoDErovc4bgzI6AmBBROnk0aQXGGyB9E6OgEHb3CYxYfUkmZJHspHBsOeXZGDMDt411DughWW5+Gb61MgV2Bx1gtdH4rZNJoyatMzSjoFxyt3Efw4q2VIPNalU2ljZDoPUAjVU5xXZGSl0cTi12ccU08pbymnFNsaOJ+0bLkwi7FvVQUSDCltKQF0IAdBXHuScyS4ypAU0pYKaaE61qAIapeEpn1CrXX4PPQKFxHCTS6KgI+nqVa+HcF9QyRooPBLH1KgC1TBsMFNoUsB2wwdrRoFKUrEJ2m1OsUgKpWY8IhtkFykUWxNAMi1C99FCfhKDUwBvooWZ/EjDMtdjxoHNif7gf4WrFip/HeH+rQMfabztUyVlRdMH4ZvX3VnoZq0uk7wn7rDjyvboHGD4MaeyqfAWMeheBkw2oI/3DUfOFqONFtvSMgem8iT91xiBPQLkl3xOpSrZlONYXc27y+jrTc6CAJAJ6x2UPd1KkczYO3KCtSFamSdRB1bMyJA0cBsJlBXlrTa7MX0+8AkmI7QlJ1Vlq/BSMDq3L+RrTA0J8eCrPY8LBoPqvawHUxOY+YI1KZo1Xzy5GCfJJ8gAqRsr2q10lpcSTDiNBA30Ut+htX2F272U2H0aeWmDJeYDnHvAUfccTVPs0xlDjGYkAEdfKXb4hmJmXjM4AGA0a68o/ddv7UBnLTGfcTlBjwFFMq10RF7ZvePVe/la10gkku3IAWcudP5/rotWb6rxzMhpGoI76Zh4hZlili6hWfTcILSfGm4P5rr+JJW0cvyYvsCemilPKSuxnMjyOtG8qBAUlREAKRjwKWHJsFLp0y4wNT2UgeK60KfsuHaf+tVDCdY6/NWWz4AtarJbVcfIhMTZn7Wp1qvVx8MxEsqyexCr99wjc0jGTMO7dUCsvlSyaVR+MLCASAtAhRGL4X6gKRbM24UfFTXutWsjyhU624byVMwCt9i2BHZIQcwp9jUyxEMCAHWBFMQ7URTCEA81qdDEliclMBLm6Kt8ROGUqyvdoqpxO/kKAMvvGCnVztGoOYdpV2oce061p6dUAkczs32NNgY6quekHyD1Q1LhqJ1BBMx38ELKUN2axkqpibniCvc55qNayYDdtBtAj901b4mG/ac90eQAfeVZ8Gw4MrGmKbCXDMQQNAe46HRKxq3ZSaQ6hTH2idN9o+S5nPlKjpSpaIb/ALpyw2nSdmO0c09oToq4jXP1bXADv+4QmC4LU9QFlTJyl8tOjQNlcLBtw0CHSNSSTvrue60aV6GrrZX7bBruhUBqVcknQCAOYjvt1V1rNtqv2qYfDe0776yoS5uK7qry0B4gtzvGxiRlO+5Uhh2am31Khho69PO+pUsH0MXeEGi0enPokzGaQyRuOunbZVHjOyL6WZ2X1KUAOaPtMO37K4sx36WfSpNhgBEwcx+aCxCzFSkKZ3bIPeNoKmM6dkOFqjHXLiKv7f06r2jYOIHt0TmF4NWuqopUKbqlR2zWjX59gvQu9nG1WgSi2XBXbh74c396AaVEhh/1H8rfz3Wp/D74JULRoq3obWr7hh1p0/l/UfK011ZrBAgR0GgCA7Mfwz4ACAbm4I7tpj8pKstj8IMOo6/WPP8Ac7+FbLm/UQ7FpPtp7k7BOilBkTe/CfC6n2qbp7h5n9VHs4CpYeC62e8t3LHmdPBVidfE9ew+Xdcq1S5uvlA5QKpVxHKR2K63EI89R7KIxKWucPun8kx65gH/AGpGLRPwkuCUuOWZqMOpDslMalFqdYxMKO06aeDVwBONCBC6YRNNMMCJYExD7SlBJYnAlYCKg0VV4lbyFWxyrvENGWn5pAZ1SdBKumBYIRa1rl7SctNxpNI+0Y3ULwthHq3UvB9NhzuPQxs33K0bibimjTtXRo3LtH9MRoPySk9Ui4K3Zl1hirqLmkTmk5idZ9yvY9i77mmWua2eh98sD9UDWcWjzB94MAFC4nWPpnXLDqYPiJXlxvmelJJRskuH6DqIdza1AKY16NPMFeLSrS9MGd943CzLC6zmmHHbUdZ66BWShjgIORpnvtPmPddMZcTKaskb3GWtzCi5pcTIzbeyr5xP1arnVzniC2kDyuKYvqD6oIY3pqduusFVylnbUjYmBp+gkqkuWw0jSrPip7W5W0A2NGjTQHrumKeY8zzz1HNAA/dRXDOE39d+WltIDqlTZoHtuVruAcH0rUio/wCtrffcNB05W9Aqjhb7JcvRQLL4J1L66dWuHGjQMQ0D618eDo0eStX4f4as8Np5Lam1n3ju5x7ucdSvV8TdBnTL0Qb70nyuyMaSRzcLdsl69/Kj7q9gFDVK+m/WT7QgK1wNZPRX0WooReXhcIlD0aUDfU9O3dDm4BdHQa+ff9EQLkAx/UR/6glTY6JCiwRPgant3XnvAEeJQ5uenQaAdXEdUNWufx3Pv2QyWVjizlqg9HNM+4UBSuJafEHf9ApjiurIYezoM+QqyytBOoiPz8JHO1sv66F5dhZmhzKnWtSWhOBIDoCW1eaEoBAhymUQ1DtCIppiHAnA5IaibGiHvAJhu5JTEep273fZaSofHLB+Uy0/gr79LptbAdoNNEHdQ5pIf8nahNxdFxi2ysYI6lRpOpy2GQHbSahE/PUrI/iVxC+rVqMMhufI0DQQwa6dpVuvr306lUSCfUlx66aiB3jqqlxTXtq9RjRlBZzuqBpBMkcjtTJWUezdxaJPE2sdVY0ROp+UfzKg+IKrKQZnBhzpMbiBuEW+s41nOP8AQQDpED/Co/H3Uq3I+oQ9hljQCS4kfguPDC8hvmfGCGxcBx0c3aGuBEGO53XKV5kJ5iDIPLBVfbVfb8r2DmEw7fXqNU0267THldTwejCOa+y4sx0P5OepUcYaxrdz0Vx4b+FHq5a1/wAn9TaAdAj+928+Aj/hPwtSpWouagBrVRma7qyn0DfJiZ8rRm2zI2nydV0YsSSCcrB7G3pUmhtMANaIAEQB2A6JTq+sIS+YKYzN06EDYjvChbrGY2Wkv5ElZKX1xBnVBi4yh09B+R2j5qKfjWaRKGrYmJE9tfkdFm5Fwj7Ji8xENn8FD3WMgDfwofGsfHTYaKPw61rXT5+xT7/1H2ChybG1RMuxgZgBq7TTueghSNvZ3DxJHpg6ue7c+zeyIwyzpWw5GDN1cdXHzJSbvFs2mv7/APCoz5DlWu2k2NXGIn+FHvuzMk+E3VrA6k6oC4ufb/O6dgMcTV5pj/yb+6qdOtldvG4+RGqmMfu5pt1jnEf/ABV9j+aZ/wA9kHPLs1dq7KazJQKzZQ60pxoTLCnggB1qWmmuS2vQA41ONKbXZTEEB6YvbosbLfmuFyS/UQdkAtMDtcYcx28tdqPCnG3Wamdd9vmqZiVo+i7MNWbz2R2HYpyq1I641JaM342pV7Wu8wcrnZmv38QVX7f1LggwGtmHOGg0GbXXwtdx62Fduo6bKi32DmhSIazQuLnR1ERBB8FQ0l0Pi35DqFImADMvJMjdoiPfUFVzimg19cwQNBp0lXXBrF30am7lnKXEnQtkEz81C4pw9Sr/AFj3lrhoSHQD+LVw4ZqMm2PMnJUil1MOquP3tN56Jllg8mA0k9grfbYZSbAzPd1iSdPbKEU+6FMcrAB2MZo9ht810ff62YrA/JceCsdc20o03iHU25D8iQJ+UK7YdjI2J9j+ywhmK1g7M0T3/gnZTNnxQ9o5w5vg/wArWGR1ZtwTVGqY5ibMjpPSPmqPVuC0CSZ6oL/uigOZ7i89A46D8Ovuoe74lD3csk9AE5SsUVxJe4xHLKAqYs6o7LT1dt4HuUmxwypcmX8je3VW3C+G20hytDv1+alKypSoibDheCH1cz3T4j8FZqLywQ2nHv8A8JfpgDaD8wUkv03/ADWhg9jNxWqOEQB7ICuIGo/hF17wN6/IKBxDE2Tr53J/ZDA9XvANtP1QD7udOvb+VH17/t12Q3rnqpKOY5iGZ7G76kmPAQlNxBmSDrsgKtYur+wKJpnXr1VI5pdmwgL0rxKSVAxWZOsemEpqACmlLCGa9OiogB8PXcyH9RKzIAdlKamQUtjkCDLTDG3EteQGRzE9vHlSVnwth9JoAaXeS4n9Cq3ibn+kcmp3I7hVmhj1WidHZmndpnT2VJm2ONrs0+rgNo8Q0ZfIJn8yq5jXAoe0+nUHs4fuhcP4sDt1Js4ha47q/wCWapNGcXn0uzeKb6Yc3TJla5xdE6GNEvJd1wJtnmNeYEN+bZAWo0sTpkzptASzcNcueXx4t3ZakZM/hi7g/VxPQOa0fgP5UM3he9qVhTc30mnd5ggD5dVtdV7UNXyGDG2qqOGMROTZTLThCnb09Jc77ztTKCxDBs3RXOvWBJCYdQad1dBdFDZwiHHUaKbw/hhjIJHhT5LWoa5vgOqKSE5NhlrSpsGwXql6G/Z/KFA18UABQDsahLkRRZa2NEDaVHXOJDfY+yiP+qF28QkOqSlZVDl7euI0MqDq0XOPupBzx1ITX0tg2M90rAEtbIak6xokXjg1p/RdusTAmFWcSxUu0BTRMnQinVzVXHsEY2p7/JRlh1RwctDkZ//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p>
        </p:txBody>
      </p:sp>
      <p:sp>
        <p:nvSpPr>
          <p:cNvPr id="25611" name="AutoShape 20" descr="data:image/jpeg;base64,/9j/4AAQSkZJRgABAQAAAQABAAD/2wCEAAkGBhIQEBUUEhQUFBQUFhQQFBQUFRQVFRUUFRUVFBQUFRQYHCYeFxkjGhQUHy8gIycpLCwsFR4xNTAqNSYrLCkBCQoKDgwOFw8PFykcHBwpKSkpKSkpKSkpKSkpKSkpLCkpKSkpKSkpKSwpKSksKSwpKSkpKSkpLCksLCksKSkpKf/AABEIAJABAAMBIgACEQEDEQH/xAAbAAABBQEBAAAAAAAAAAAAAAAEAgMFBgcBAP/EADoQAAEDAgQFAgIJAwMFAAAAAAEAAhEDBAUSITEGIkFRYRNxB4EUIzJSkaGxwdFCYvBDguEVFnKS8f/EABkBAAMBAQEAAAAAAAAAAAAAAAABAgMEBf/EACERAAICAgICAwEAAAAAAAAAAAABAhEDIRIxQVEEEzIi/9oADAMBAAIRAxEAPwAKs+EJSr6pq6vQgLe6lycOzbN+Sbuq3IVQMbfzq8PbLVSccpgOXVk/J50OyPpvTuZCNcn1xnWecU09yU5ybcUwPeovOqptxTbnIA9VeisJ+0gSrLwHgxubkCORnPU8NBSbpAbT8KOHhTpi4ewZiCWE6kN7gHafxWg1MXpjdzQBvJhUvEeJxQtTlaMx+rYzwBodNoVHoWVW4dmqVTlcJybtA7x+6yWRPo0+trs1u9r0KxgVGud90c0g+N1CturegBmp1CW6agAdSDrqoDDLJuFvNR0tD5cHbkGOYg9RAhMX3GFGtVa5rnOpl3PDs0NJ6g/iq56saXhElV46oyWgPYRuMgLYnxqk1KttcscWxm/oc3o7eCFWuK7+pReRTtm1gQYLnlh98oOv4qJ4YxB1SoTlNCpGZzT9lzekHqVnxtckVyT00B8Zkta4HQrOCtY4tri7oZIGcPIa49YExIWTuEHVaY5WjKUaejwUhZtgSgKY1UkxnKt4mUhi4rkoYuRD2JksVCVDZSUtyQoZaD8LYpF2yDsGw1FOcpGIdTzCCkss8uy9qn6YKVgdh0IhrQR5TfRILk7AMu8S7FP4MC4yVG0LXqVJU64phXBVsnLNy0Tl3fBjd1RsWvM7jCfxHEy7RRL3KpzvRlCFHaW6Jc7RBNennVdFibnnPSS5Ilcc5IDrnJsryP4ftPVuaTDsXiemgMnVVYGjcH/BujdWYrXFw+nUeM7WMaDlb0zyJJPhXHhn4e0bBpZTuA59SHOc9mU5I2jo2e6gKvGZt7j0iBkgNEbg7NE7RJlWe7OctJfmaQ1sjuddSs5NOOyop2AYhh1T1CagiBlMESDvt57qCvb2KraTRqcpDBu4gQ3N2YN/eEVxFTFZpkua9rcjoOpczVv5Kr4dSFs/1Ze95mQ4yTppK4lOOO6Ozg59mlcTMAsGmq7nLA1jfutkZj8/3VEsMN+jNNQguY05y0dD1nogMXx+rXe179wWtAE5QJzbe4UNV+IF2Cab3fVTD6YGhjda45fYtGM48GaXQvLe8t2hxHLyt12O/XooSrg/0Z7ozSRIMyIO6jsKptqtGU6kg6TsVL4pcVGMO5jSdNlzPJKMnFHTHHFqyDquaH6mANZnSe4CouM0ctZ3YnMPYqxX+Kk6ZR2PsoXGLfQOj+0rsxM58qI+g3VFVqsaJi2CXWEldpxsZdUSS5dLVwtQCEFcAXSlUhJChsslbfRoCdiU3TanWBIBTGIjLCbYV571IHnFNwuylBABOaEPWqJVSsAgK9wCtCKBrl+qGlKqOXGUSVJSEJYUrZYE5/RTlHhAxspGU0LhCvTeCz2S28Du7IAoOQozCMzazSNOk+DurzT4IPZEs4NjogCmY1iL6rgTuOon2C0Phuq57MjiS4BrgJ9tEK3hEdlH/wDUDaX7QTymGkfusciN4PZY8RaTmaZA3a7czGglV/BrXMXB85xMz1jqFbLqlrmA+0JIBnSZBHmVDXdHZ7BziTHdvUT/AJ1XJljaOpP0R9xZANlx/qbHzd1VJvcLcbis07te6Rv1Wg18RovomQSDAMbjVD23ENJlSWMPqQAXODTq07yNQfKv4r4ppmOZOVUHYBhvoUKDHtHqemXvH3Ze6AflCe4muw2nDY1E7beJ6JTsQ5nObGd/MSTMAdAoDErovc4bgzI6AmBBROnk0aQXGGyB9E6OgEHb3CYxYfUkmZJHspHBsOeXZGDMDt411DughWW5+Gb61MgV2Bx1gtdH4rZNJoyatMzSjoFxyt3Efw4q2VIPNalU2ljZDoPUAjVU5xXZGSl0cTi12ccU08pbymnFNsaOJ+0bLkwi7FvVQUSDCltKQF0IAdBXHuScyS4ypAU0pYKaaE61qAIapeEpn1CrXX4PPQKFxHCTS6KgI+nqVa+HcF9QyRooPBLH1KgC1TBsMFNoUsB2wwdrRoFKUrEJ2m1OsUgKpWY8IhtkFykUWxNAMi1C99FCfhKDUwBvooWZ/EjDMtdjxoHNif7gf4WrFip/HeH+rQMfabztUyVlRdMH4ZvX3VnoZq0uk7wn7rDjyvboHGD4MaeyqfAWMeheBkw2oI/3DUfOFqONFtvSMgem8iT91xiBPQLkl3xOpSrZlONYXc27y+jrTc6CAJAJ6x2UPd1KkczYO3KCtSFamSdRB1bMyJA0cBsJlBXlrTa7MX0+8AkmI7QlJ1Vlq/BSMDq3L+RrTA0J8eCrPY8LBoPqvawHUxOY+YI1KZo1Xzy5GCfJJ8gAqRsr2q10lpcSTDiNBA30Ut+htX2F272U2H0aeWmDJeYDnHvAUfccTVPs0xlDjGYkAEdfKXb4hmJmXjM4AGA0a68o/ddv7UBnLTGfcTlBjwFFMq10RF7ZvePVe/la10gkku3IAWcudP5/rotWb6rxzMhpGoI76Zh4hZlili6hWfTcILSfGm4P5rr+JJW0cvyYvsCemilPKSuxnMjyOtG8qBAUlREAKRjwKWHJsFLp0y4wNT2UgeK60KfsuHaf+tVDCdY6/NWWz4AtarJbVcfIhMTZn7Wp1qvVx8MxEsqyexCr99wjc0jGTMO7dUCsvlSyaVR+MLCASAtAhRGL4X6gKRbM24UfFTXutWsjyhU624byVMwCt9i2BHZIQcwp9jUyxEMCAHWBFMQ7URTCEA81qdDEliclMBLm6Kt8ROGUqyvdoqpxO/kKAMvvGCnVztGoOYdpV2oce061p6dUAkczs32NNgY6quekHyD1Q1LhqJ1BBMx38ELKUN2axkqpibniCvc55qNayYDdtBtAj901b4mG/ac90eQAfeVZ8Gw4MrGmKbCXDMQQNAe46HRKxq3ZSaQ6hTH2idN9o+S5nPlKjpSpaIb/ALpyw2nSdmO0c09oToq4jXP1bXADv+4QmC4LU9QFlTJyl8tOjQNlcLBtw0CHSNSSTvrue60aV6GrrZX7bBruhUBqVcknQCAOYjvt1V1rNtqv2qYfDe0776yoS5uK7qry0B4gtzvGxiRlO+5Uhh2am31Khho69PO+pUsH0MXeEGi0enPokzGaQyRuOunbZVHjOyL6WZ2X1KUAOaPtMO37K4sx36WfSpNhgBEwcx+aCxCzFSkKZ3bIPeNoKmM6dkOFqjHXLiKv7f06r2jYOIHt0TmF4NWuqopUKbqlR2zWjX59gvQu9nG1WgSi2XBXbh74c396AaVEhh/1H8rfz3Wp/D74JULRoq3obWr7hh1p0/l/UfK011ZrBAgR0GgCA7Mfwz4ACAbm4I7tpj8pKstj8IMOo6/WPP8Ac7+FbLm/UQ7FpPtp7k7BOilBkTe/CfC6n2qbp7h5n9VHs4CpYeC62e8t3LHmdPBVidfE9ew+Xdcq1S5uvlA5QKpVxHKR2K63EI89R7KIxKWucPun8kx65gH/AGpGLRPwkuCUuOWZqMOpDslMalFqdYxMKO06aeDVwBONCBC6YRNNMMCJYExD7SlBJYnAlYCKg0VV4lbyFWxyrvENGWn5pAZ1SdBKumBYIRa1rl7SctNxpNI+0Y3ULwthHq3UvB9NhzuPQxs33K0bibimjTtXRo3LtH9MRoPySk9Ui4K3Zl1hirqLmkTmk5idZ9yvY9i77mmWua2eh98sD9UDWcWjzB94MAFC4nWPpnXLDqYPiJXlxvmelJJRskuH6DqIdza1AKY16NPMFeLSrS9MGd943CzLC6zmmHHbUdZ66BWShjgIORpnvtPmPddMZcTKaskb3GWtzCi5pcTIzbeyr5xP1arnVzniC2kDyuKYvqD6oIY3pqduusFVylnbUjYmBp+gkqkuWw0jSrPip7W5W0A2NGjTQHrumKeY8zzz1HNAA/dRXDOE39d+WltIDqlTZoHtuVruAcH0rUio/wCtrffcNB05W9Aqjhb7JcvRQLL4J1L66dWuHGjQMQ0D618eDo0eStX4f4as8Np5Lam1n3ju5x7ucdSvV8TdBnTL0Qb70nyuyMaSRzcLdsl69/Kj7q9gFDVK+m/WT7QgK1wNZPRX0WooReXhcIlD0aUDfU9O3dDm4BdHQa+ff9EQLkAx/UR/6glTY6JCiwRPgant3XnvAEeJQ5uenQaAdXEdUNWufx3Pv2QyWVjizlqg9HNM+4UBSuJafEHf9ApjiurIYezoM+QqyytBOoiPz8JHO1sv66F5dhZmhzKnWtSWhOBIDoCW1eaEoBAhymUQ1DtCIppiHAnA5IaibGiHvAJhu5JTEep273fZaSofHLB+Uy0/gr79LptbAdoNNEHdQ5pIf8nahNxdFxi2ysYI6lRpOpy2GQHbSahE/PUrI/iVxC+rVqMMhufI0DQQwa6dpVuvr306lUSCfUlx66aiB3jqqlxTXtq9RjRlBZzuqBpBMkcjtTJWUezdxaJPE2sdVY0ROp+UfzKg+IKrKQZnBhzpMbiBuEW+s41nOP8AQQDpED/Co/H3Uq3I+oQ9hljQCS4kfguPDC8hvmfGCGxcBx0c3aGuBEGO53XKV5kJ5iDIPLBVfbVfb8r2DmEw7fXqNU0267THldTwejCOa+y4sx0P5OepUcYaxrdz0Vx4b+FHq5a1/wAn9TaAdAj+928+Aj/hPwtSpWouagBrVRma7qyn0DfJiZ8rRm2zI2nydV0YsSSCcrB7G3pUmhtMANaIAEQB2A6JTq+sIS+YKYzN06EDYjvChbrGY2Wkv5ElZKX1xBnVBi4yh09B+R2j5qKfjWaRKGrYmJE9tfkdFm5Fwj7Ji8xENn8FD3WMgDfwofGsfHTYaKPw61rXT5+xT7/1H2ChybG1RMuxgZgBq7TTueghSNvZ3DxJHpg6ue7c+zeyIwyzpWw5GDN1cdXHzJSbvFs2mv7/APCoz5DlWu2k2NXGIn+FHvuzMk+E3VrA6k6oC4ufb/O6dgMcTV5pj/yb+6qdOtldvG4+RGqmMfu5pt1jnEf/ABV9j+aZ/wA9kHPLs1dq7KazJQKzZQ60pxoTLCnggB1qWmmuS2vQA41ONKbXZTEEB6YvbosbLfmuFyS/UQdkAtMDtcYcx28tdqPCnG3Wamdd9vmqZiVo+i7MNWbz2R2HYpyq1I641JaM342pV7Wu8wcrnZmv38QVX7f1LggwGtmHOGg0GbXXwtdx62Fduo6bKi32DmhSIazQuLnR1ERBB8FQ0l0Pi35DqFImADMvJMjdoiPfUFVzimg19cwQNBp0lXXBrF30am7lnKXEnQtkEz81C4pw9Sr/AFj3lrhoSHQD+LVw4ZqMm2PMnJUil1MOquP3tN56Jllg8mA0k9grfbYZSbAzPd1iSdPbKEU+6FMcrAB2MZo9ht810ff62YrA/JceCsdc20o03iHU25D8iQJ+UK7YdjI2J9j+ywhmK1g7M0T3/gnZTNnxQ9o5w5vg/wArWGR1ZtwTVGqY5ibMjpPSPmqPVuC0CSZ6oL/uigOZ7i89A46D8Ovuoe74lD3csk9AE5SsUVxJe4xHLKAqYs6o7LT1dt4HuUmxwypcmX8je3VW3C+G20hytDv1+alKypSoibDheCH1cz3T4j8FZqLywQ2nHv8A8JfpgDaD8wUkv03/ADWhg9jNxWqOEQB7ICuIGo/hF17wN6/IKBxDE2Tr53J/ZDA9XvANtP1QD7udOvb+VH17/t12Q3rnqpKOY5iGZ7G76kmPAQlNxBmSDrsgKtYur+wKJpnXr1VI5pdmwgL0rxKSVAxWZOsemEpqACmlLCGa9OiogB8PXcyH9RKzIAdlKamQUtjkCDLTDG3EteQGRzE9vHlSVnwth9JoAaXeS4n9Cq3ibn+kcmp3I7hVmhj1WidHZmndpnT2VJm2ONrs0+rgNo8Q0ZfIJn8yq5jXAoe0+nUHs4fuhcP4sDt1Js4ha47q/wCWapNGcXn0uzeKb6Yc3TJla5xdE6GNEvJd1wJtnmNeYEN+bZAWo0sTpkzptASzcNcueXx4t3ZakZM/hi7g/VxPQOa0fgP5UM3he9qVhTc30mnd5ggD5dVtdV7UNXyGDG2qqOGMROTZTLThCnb09Jc77ztTKCxDBs3RXOvWBJCYdQad1dBdFDZwiHHUaKbw/hhjIJHhT5LWoa5vgOqKSE5NhlrSpsGwXql6G/Z/KFA18UABQDsahLkRRZa2NEDaVHXOJDfY+yiP+qF28QkOqSlZVDl7euI0MqDq0XOPupBzx1ITX0tg2M90rAEtbIak6xokXjg1p/RdusTAmFWcSxUu0BTRMnQinVzVXHsEY2p7/JRlh1RwctDkZ//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p>
        </p:txBody>
      </p:sp>
      <p:sp>
        <p:nvSpPr>
          <p:cNvPr id="25612" name="AutoShape 22" descr="data:image/jpeg;base64,/9j/4AAQSkZJRgABAQAAAQABAAD/2wCEAAkGBhIQEBUUEhQUFBQUFhQQFBQUFRQVFRUUFRUVFBQUFRQYHCYeFxkjGhQUHy8gIycpLCwsFR4xNTAqNSYrLCkBCQoKDgwOFw8PFykcHBwpKSkpKSkpKSkpKSkpKSkpLCkpKSkpKSkpKSwpKSksKSwpKSkpKSkpLCksLCksKSkpKf/AABEIAJABAAMBIgACEQEDEQH/xAAbAAABBQEBAAAAAAAAAAAAAAAEAgMFBgcBAP/EADoQAAEDAgQFAgIJAwMFAAAAAAEAAhEDBAUSITEGIkFRYRNxB4EUIzJSkaGxwdFCYvBDguEVFnKS8f/EABkBAAMBAQEAAAAAAAAAAAAAAAABAgMEBf/EACERAAICAgICAwEAAAAAAAAAAAABAhEDIRIxQVEEEzIi/9oADAMBAAIRAxEAPwAKs+EJSr6pq6vQgLe6lycOzbN+Sbuq3IVQMbfzq8PbLVSccpgOXVk/J50OyPpvTuZCNcn1xnWecU09yU5ybcUwPeovOqptxTbnIA9VeisJ+0gSrLwHgxubkCORnPU8NBSbpAbT8KOHhTpi4ewZiCWE6kN7gHafxWg1MXpjdzQBvJhUvEeJxQtTlaMx+rYzwBodNoVHoWVW4dmqVTlcJybtA7x+6yWRPo0+trs1u9r0KxgVGud90c0g+N1CturegBmp1CW6agAdSDrqoDDLJuFvNR0tD5cHbkGOYg9RAhMX3GFGtVa5rnOpl3PDs0NJ6g/iq56saXhElV46oyWgPYRuMgLYnxqk1KttcscWxm/oc3o7eCFWuK7+pReRTtm1gQYLnlh98oOv4qJ4YxB1SoTlNCpGZzT9lzekHqVnxtckVyT00B8Zkta4HQrOCtY4tri7oZIGcPIa49YExIWTuEHVaY5WjKUaejwUhZtgSgKY1UkxnKt4mUhi4rkoYuRD2JksVCVDZSUtyQoZaD8LYpF2yDsGw1FOcpGIdTzCCkss8uy9qn6YKVgdh0IhrQR5TfRILk7AMu8S7FP4MC4yVG0LXqVJU64phXBVsnLNy0Tl3fBjd1RsWvM7jCfxHEy7RRL3KpzvRlCFHaW6Jc7RBNennVdFibnnPSS5Ilcc5IDrnJsryP4ftPVuaTDsXiemgMnVVYGjcH/BujdWYrXFw+nUeM7WMaDlb0zyJJPhXHhn4e0bBpZTuA59SHOc9mU5I2jo2e6gKvGZt7j0iBkgNEbg7NE7RJlWe7OctJfmaQ1sjuddSs5NOOyop2AYhh1T1CagiBlMESDvt57qCvb2KraTRqcpDBu4gQ3N2YN/eEVxFTFZpkua9rcjoOpczVv5Kr4dSFs/1Ze95mQ4yTppK4lOOO6Ozg59mlcTMAsGmq7nLA1jfutkZj8/3VEsMN+jNNQguY05y0dD1nogMXx+rXe179wWtAE5QJzbe4UNV+IF2Cab3fVTD6YGhjda45fYtGM48GaXQvLe8t2hxHLyt12O/XooSrg/0Z7ozSRIMyIO6jsKptqtGU6kg6TsVL4pcVGMO5jSdNlzPJKMnFHTHHFqyDquaH6mANZnSe4CouM0ctZ3YnMPYqxX+Kk6ZR2PsoXGLfQOj+0rsxM58qI+g3VFVqsaJi2CXWEldpxsZdUSS5dLVwtQCEFcAXSlUhJChsslbfRoCdiU3TanWBIBTGIjLCbYV571IHnFNwuylBABOaEPWqJVSsAgK9wCtCKBrl+qGlKqOXGUSVJSEJYUrZYE5/RTlHhAxspGU0LhCvTeCz2S28Du7IAoOQozCMzazSNOk+DurzT4IPZEs4NjogCmY1iL6rgTuOon2C0Phuq57MjiS4BrgJ9tEK3hEdlH/wDUDaX7QTymGkfusciN4PZY8RaTmaZA3a7czGglV/BrXMXB85xMz1jqFbLqlrmA+0JIBnSZBHmVDXdHZ7BziTHdvUT/AJ1XJljaOpP0R9xZANlx/qbHzd1VJvcLcbis07te6Rv1Wg18RovomQSDAMbjVD23ENJlSWMPqQAXODTq07yNQfKv4r4ppmOZOVUHYBhvoUKDHtHqemXvH3Ze6AflCe4muw2nDY1E7beJ6JTsQ5nObGd/MSTMAdAoDErovc4bgzI6AmBBROnk0aQXGGyB9E6OgEHb3CYxYfUkmZJHspHBsOeXZGDMDt411DughWW5+Gb61MgV2Bx1gtdH4rZNJoyatMzSjoFxyt3Efw4q2VIPNalU2ljZDoPUAjVU5xXZGSl0cTi12ccU08pbymnFNsaOJ+0bLkwi7FvVQUSDCltKQF0IAdBXHuScyS4ypAU0pYKaaE61qAIapeEpn1CrXX4PPQKFxHCTS6KgI+nqVa+HcF9QyRooPBLH1KgC1TBsMFNoUsB2wwdrRoFKUrEJ2m1OsUgKpWY8IhtkFykUWxNAMi1C99FCfhKDUwBvooWZ/EjDMtdjxoHNif7gf4WrFip/HeH+rQMfabztUyVlRdMH4ZvX3VnoZq0uk7wn7rDjyvboHGD4MaeyqfAWMeheBkw2oI/3DUfOFqONFtvSMgem8iT91xiBPQLkl3xOpSrZlONYXc27y+jrTc6CAJAJ6x2UPd1KkczYO3KCtSFamSdRB1bMyJA0cBsJlBXlrTa7MX0+8AkmI7QlJ1Vlq/BSMDq3L+RrTA0J8eCrPY8LBoPqvawHUxOY+YI1KZo1Xzy5GCfJJ8gAqRsr2q10lpcSTDiNBA30Ut+htX2F272U2H0aeWmDJeYDnHvAUfccTVPs0xlDjGYkAEdfKXb4hmJmXjM4AGA0a68o/ddv7UBnLTGfcTlBjwFFMq10RF7ZvePVe/la10gkku3IAWcudP5/rotWb6rxzMhpGoI76Zh4hZlili6hWfTcILSfGm4P5rr+JJW0cvyYvsCemilPKSuxnMjyOtG8qBAUlREAKRjwKWHJsFLp0y4wNT2UgeK60KfsuHaf+tVDCdY6/NWWz4AtarJbVcfIhMTZn7Wp1qvVx8MxEsqyexCr99wjc0jGTMO7dUCsvlSyaVR+MLCASAtAhRGL4X6gKRbM24UfFTXutWsjyhU624byVMwCt9i2BHZIQcwp9jUyxEMCAHWBFMQ7URTCEA81qdDEliclMBLm6Kt8ROGUqyvdoqpxO/kKAMvvGCnVztGoOYdpV2oce061p6dUAkczs32NNgY6quekHyD1Q1LhqJ1BBMx38ELKUN2axkqpibniCvc55qNayYDdtBtAj901b4mG/ac90eQAfeVZ8Gw4MrGmKbCXDMQQNAe46HRKxq3ZSaQ6hTH2idN9o+S5nPlKjpSpaIb/ALpyw2nSdmO0c09oToq4jXP1bXADv+4QmC4LU9QFlTJyl8tOjQNlcLBtw0CHSNSSTvrue60aV6GrrZX7bBruhUBqVcknQCAOYjvt1V1rNtqv2qYfDe0776yoS5uK7qry0B4gtzvGxiRlO+5Uhh2am31Khho69PO+pUsH0MXeEGi0enPokzGaQyRuOunbZVHjOyL6WZ2X1KUAOaPtMO37K4sx36WfSpNhgBEwcx+aCxCzFSkKZ3bIPeNoKmM6dkOFqjHXLiKv7f06r2jYOIHt0TmF4NWuqopUKbqlR2zWjX59gvQu9nG1WgSi2XBXbh74c396AaVEhh/1H8rfz3Wp/D74JULRoq3obWr7hh1p0/l/UfK011ZrBAgR0GgCA7Mfwz4ACAbm4I7tpj8pKstj8IMOo6/WPP8Ac7+FbLm/UQ7FpPtp7k7BOilBkTe/CfC6n2qbp7h5n9VHs4CpYeC62e8t3LHmdPBVidfE9ew+Xdcq1S5uvlA5QKpVxHKR2K63EI89R7KIxKWucPun8kx65gH/AGpGLRPwkuCUuOWZqMOpDslMalFqdYxMKO06aeDVwBONCBC6YRNNMMCJYExD7SlBJYnAlYCKg0VV4lbyFWxyrvENGWn5pAZ1SdBKumBYIRa1rl7SctNxpNI+0Y3ULwthHq3UvB9NhzuPQxs33K0bibimjTtXRo3LtH9MRoPySk9Ui4K3Zl1hirqLmkTmk5idZ9yvY9i77mmWua2eh98sD9UDWcWjzB94MAFC4nWPpnXLDqYPiJXlxvmelJJRskuH6DqIdza1AKY16NPMFeLSrS9MGd943CzLC6zmmHHbUdZ66BWShjgIORpnvtPmPddMZcTKaskb3GWtzCi5pcTIzbeyr5xP1arnVzniC2kDyuKYvqD6oIY3pqduusFVylnbUjYmBp+gkqkuWw0jSrPip7W5W0A2NGjTQHrumKeY8zzz1HNAA/dRXDOE39d+WltIDqlTZoHtuVruAcH0rUio/wCtrffcNB05W9Aqjhb7JcvRQLL4J1L66dWuHGjQMQ0D618eDo0eStX4f4as8Np5Lam1n3ju5x7ucdSvV8TdBnTL0Qb70nyuyMaSRzcLdsl69/Kj7q9gFDVK+m/WT7QgK1wNZPRX0WooReXhcIlD0aUDfU9O3dDm4BdHQa+ff9EQLkAx/UR/6glTY6JCiwRPgant3XnvAEeJQ5uenQaAdXEdUNWufx3Pv2QyWVjizlqg9HNM+4UBSuJafEHf9ApjiurIYezoM+QqyytBOoiPz8JHO1sv66F5dhZmhzKnWtSWhOBIDoCW1eaEoBAhymUQ1DtCIppiHAnA5IaibGiHvAJhu5JTEep273fZaSofHLB+Uy0/gr79LptbAdoNNEHdQ5pIf8nahNxdFxi2ysYI6lRpOpy2GQHbSahE/PUrI/iVxC+rVqMMhufI0DQQwa6dpVuvr306lUSCfUlx66aiB3jqqlxTXtq9RjRlBZzuqBpBMkcjtTJWUezdxaJPE2sdVY0ROp+UfzKg+IKrKQZnBhzpMbiBuEW+s41nOP8AQQDpED/Co/H3Uq3I+oQ9hljQCS4kfguPDC8hvmfGCGxcBx0c3aGuBEGO53XKV5kJ5iDIPLBVfbVfb8r2DmEw7fXqNU0267THldTwejCOa+y4sx0P5OepUcYaxrdz0Vx4b+FHq5a1/wAn9TaAdAj+928+Aj/hPwtSpWouagBrVRma7qyn0DfJiZ8rRm2zI2nydV0YsSSCcrB7G3pUmhtMANaIAEQB2A6JTq+sIS+YKYzN06EDYjvChbrGY2Wkv5ElZKX1xBnVBi4yh09B+R2j5qKfjWaRKGrYmJE9tfkdFm5Fwj7Ji8xENn8FD3WMgDfwofGsfHTYaKPw61rXT5+xT7/1H2ChybG1RMuxgZgBq7TTueghSNvZ3DxJHpg6ue7c+zeyIwyzpWw5GDN1cdXHzJSbvFs2mv7/APCoz5DlWu2k2NXGIn+FHvuzMk+E3VrA6k6oC4ufb/O6dgMcTV5pj/yb+6qdOtldvG4+RGqmMfu5pt1jnEf/ABV9j+aZ/wA9kHPLs1dq7KazJQKzZQ60pxoTLCnggB1qWmmuS2vQA41ONKbXZTEEB6YvbosbLfmuFyS/UQdkAtMDtcYcx28tdqPCnG3Wamdd9vmqZiVo+i7MNWbz2R2HYpyq1I641JaM342pV7Wu8wcrnZmv38QVX7f1LggwGtmHOGg0GbXXwtdx62Fduo6bKi32DmhSIazQuLnR1ERBB8FQ0l0Pi35DqFImADMvJMjdoiPfUFVzimg19cwQNBp0lXXBrF30am7lnKXEnQtkEz81C4pw9Sr/AFj3lrhoSHQD+LVw4ZqMm2PMnJUil1MOquP3tN56Jllg8mA0k9grfbYZSbAzPd1iSdPbKEU+6FMcrAB2MZo9ht810ff62YrA/JceCsdc20o03iHU25D8iQJ+UK7YdjI2J9j+ywhmK1g7M0T3/gnZTNnxQ9o5w5vg/wArWGR1ZtwTVGqY5ibMjpPSPmqPVuC0CSZ6oL/uigOZ7i89A46D8Ovuoe74lD3csk9AE5SsUVxJe4xHLKAqYs6o7LT1dt4HuUmxwypcmX8je3VW3C+G20hytDv1+alKypSoibDheCH1cz3T4j8FZqLywQ2nHv8A8JfpgDaD8wUkv03/ADWhg9jNxWqOEQB7ICuIGo/hF17wN6/IKBxDE2Tr53J/ZDA9XvANtP1QD7udOvb+VH17/t12Q3rnqpKOY5iGZ7G76kmPAQlNxBmSDrsgKtYur+wKJpnXr1VI5pdmwgL0rxKSVAxWZOsemEpqACmlLCGa9OiogB8PXcyH9RKzIAdlKamQUtjkCDLTDG3EteQGRzE9vHlSVnwth9JoAaXeS4n9Cq3ibn+kcmp3I7hVmhj1WidHZmndpnT2VJm2ONrs0+rgNo8Q0ZfIJn8yq5jXAoe0+nUHs4fuhcP4sDt1Js4ha47q/wCWapNGcXn0uzeKb6Yc3TJla5xdE6GNEvJd1wJtnmNeYEN+bZAWo0sTpkzptASzcNcueXx4t3ZakZM/hi7g/VxPQOa0fgP5UM3he9qVhTc30mnd5ggD5dVtdV7UNXyGDG2qqOGMROTZTLThCnb09Jc77ztTKCxDBs3RXOvWBJCYdQad1dBdFDZwiHHUaKbw/hhjIJHhT5LWoa5vgOqKSE5NhlrSpsGwXql6G/Z/KFA18UABQDsahLkRRZa2NEDaVHXOJDfY+yiP+qF28QkOqSlZVDl7euI0MqDq0XOPupBzx1ITX0tg2M90rAEtbIak6xokXjg1p/RdusTAmFWcSxUu0BTRMnQinVzVXHsEY2p7/JRlh1RwctDkZ//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p>
        </p:txBody>
      </p:sp>
      <p:pic>
        <p:nvPicPr>
          <p:cNvPr id="25613" name="Picture 24" descr="http://i2.ytimg.com/vi/M0PbQ9pPb8c/mqdefault.jpg"/>
          <p:cNvPicPr>
            <a:picLocks noChangeAspect="1" noChangeArrowheads="1"/>
          </p:cNvPicPr>
          <p:nvPr/>
        </p:nvPicPr>
        <p:blipFill>
          <a:blip r:embed="rId6"/>
          <a:srcRect/>
          <a:stretch>
            <a:fillRect/>
          </a:stretch>
        </p:blipFill>
        <p:spPr bwMode="auto">
          <a:xfrm>
            <a:off x="5929313" y="4286250"/>
            <a:ext cx="2428875" cy="2357438"/>
          </a:xfrm>
          <a:prstGeom prst="rect">
            <a:avLst/>
          </a:prstGeom>
          <a:noFill/>
          <a:ln w="9525">
            <a:noFill/>
            <a:miter lim="800000"/>
            <a:headEnd/>
            <a:tailEnd/>
          </a:ln>
        </p:spPr>
      </p:pic>
      <p:pic>
        <p:nvPicPr>
          <p:cNvPr id="25614" name="Picture 18" descr="Осложнения у беременных:"/>
          <p:cNvPicPr>
            <a:picLocks noChangeAspect="1" noChangeArrowheads="1"/>
          </p:cNvPicPr>
          <p:nvPr/>
        </p:nvPicPr>
        <p:blipFill>
          <a:blip r:embed="rId7"/>
          <a:srcRect/>
          <a:stretch>
            <a:fillRect/>
          </a:stretch>
        </p:blipFill>
        <p:spPr bwMode="auto">
          <a:xfrm>
            <a:off x="3571875" y="4214813"/>
            <a:ext cx="2286000" cy="2500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normAutofit/>
          </a:bodyPr>
          <a:lstStyle/>
          <a:p>
            <a:pPr>
              <a:defRPr/>
            </a:pPr>
            <a:fld id="{1ACA931C-06BA-4D99-998A-E19650630DB7}" type="slidenum">
              <a:rPr lang="ru-RU"/>
              <a:pPr>
                <a:defRPr/>
              </a:pPr>
              <a:t>12</a:t>
            </a:fld>
            <a:endParaRPr lang="ru-RU" dirty="0"/>
          </a:p>
        </p:txBody>
      </p:sp>
      <p:pic>
        <p:nvPicPr>
          <p:cNvPr id="26627" name="Picture 1"/>
          <p:cNvPicPr>
            <a:picLocks noChangeAspect="1" noChangeArrowheads="1"/>
          </p:cNvPicPr>
          <p:nvPr/>
        </p:nvPicPr>
        <p:blipFill>
          <a:blip r:embed="rId3"/>
          <a:srcRect r="1227" b="6293"/>
          <a:stretch>
            <a:fillRect/>
          </a:stretch>
        </p:blipFill>
        <p:spPr bwMode="auto">
          <a:xfrm>
            <a:off x="2214563" y="1320800"/>
            <a:ext cx="6224587" cy="3108325"/>
          </a:xfrm>
          <a:prstGeom prst="rect">
            <a:avLst/>
          </a:prstGeom>
          <a:noFill/>
          <a:ln w="9525">
            <a:noFill/>
            <a:miter lim="800000"/>
            <a:headEnd/>
            <a:tailEnd/>
          </a:ln>
        </p:spPr>
      </p:pic>
      <p:sp>
        <p:nvSpPr>
          <p:cNvPr id="26628" name="AutoShape 3" descr="data:image/jpeg;base64,/9j/4AAQSkZJRgABAQAAAQABAAD/2wCEAAkGBhQSERUUExQWFRUWFxoZGBgYGRsbHxscIBseHBogGiAcHCggHx0kHBwcIC8gIycpLCwsGB8xNTAqNSYrLCkBCQoKDgwOGg8PGiwkHyUvKSwsLCwpLCwsLCwsLCwsLCksKSwpLCwsLCwsKSksLCwsLCksLCwsKSksLCkpKSwsLP/AABEIAMIBAwMBIgACEQEDEQH/xAAbAAACAgMBAAAAAAAAAAAAAAAFBgAEAQIDB//EAD0QAAIBAgQEBAMHAgUEAwEAAAECEQADBBIhMQUGQVETImFxMoGRBxQjQqGxwVLRYoLh8PEVFjNyJEPSc//EABoBAAMBAQEBAAAAAAAAAAAAAAECAwAEBwX/xAA0EQACAgEDAgQDBgUFAAAAAAAAAQIRIQMSMQRBBVGSsRMycRUiIzNSchQ0gZGhJEJTYWL/2gAMAwEAAhEDEQA/AKHKnJuHxGEt3XQMxzZvM4PxsBsY2WtuJ8h4aIQFG6eYn96IfZ9fP3FVCsCM35TBGZjIPuSK7Yu6fEbMIAMCfaj4j4l1sOs1Yw1ZJKUqW5+YIxjtWARwDk7CKWTEAXHlQozOsyJLHKdgK2v8pWLd7IMKLqsCVKvcGT/381GcFcsDPcVw1yBp1GkRHbTeqXDeOm1fcshZGUFiDqsNqY67/pXIvGOtcq+LL1Mz0otcAHG8sJaEnDArpLeI+kntWLnCMIrgG1oqZnIZ9NZB+LtpTzxLDi5bfTQjy6R2In3rz3GYUNehbxBYFWSBDBRJAM9afT8U6yTzqy9TA4R7IZuHct8MvD8JUfvFy5PzGerGK5KwKox8DUAn/wAlz/8AVKPLvJ95sUrWmyIpDlwYKgnUesjSK9HxXK1i4clwuJ0kXCI7a7RVvtLq+2tL1MVxV8HkGOSybBa2ozfAIJknNoSCxjSmDlXh2DuWT49sG4r5ZzuATHo1EeL8kJaxFtQBARo/KWbt/wC0bH1pdt8tXg9q5bfV21Rc0qo3kxExImi/EurapasvUw7Y90MmC5Sw9y5cAtIQuXQPckEz/i2039673uQrMkCxKntcfMPaTB9jTLhmRZ08MwoIbTYQNdjWL3F7S7OH02Q5p9NNKn9pdb31Zepg2rshAx3Iqv5LLqjoYIaQWnaZ0+lC8FyhfW6bd+zlBki5JyH2YaU/YPCM+L+8Xm8ir5U38wMiI6QaaEwwu22yOgPVWkj5/Kg/GOsjj4kvUx1ppnj9vgyKWS5hyGQ75nh1OxBBgj2o7h+XMGxabLhpAUFmg6flgyZoxbwP3ZPCuooXUqQZ8pM+U777dqvcH4WzJcZbk3ixVHuKNFEHygEDaQW+lK/FOslxqy9TBsh3Ql8y8rrb8NcPhizN5mCl2IEwARmMSdavcA5bw7h1vYYZ1BmXuCNOsOKYDxdbTthzc8K+TqzmCe2UmQRH60ocrca8HGvbuOHDsVLGdydG9daMvEut241ZepgjCN5QLxnHMILjWrXDldsxEtfvdDuArabTEmPWmfgGH4biLMvg/DuZ8jA3bpAYf0nxNaB4jBC1xW4BbLDLLZdYLRr7TvRLifBBg2+9KwxFtoDodGUk7qB+9PLxTqmko6krq/mY3w43wXcXyFZW4botEWwJNosx67ghgduk1cwXIuDNy541vw7bKotsHeAdJJLNIPvIrtwjmuziwUDQR+V9GEHqJ1imLB4ZGUrdulkacwy6a9CTXH9seIRlT1JeplXpwrgUObvs+w+FW34Sly1wqWJbQRpJDd56V25V5Nwd5ri3LAOVFI89wGZg7PQbnPmBbdr7paLZ7F7YycyalNSZ2Ikd5ph5ZZlw6XlYr4m5Oh06RvH712/afW1b1ZepnPKKvg6cY5AwSvbCWQoJcHz3TshKjV+/aqOI5awBuC192CXCJGS5dP5onzMfb5Vy45zYMU1m3bdlZb4BYSuuxOvudDTNe5YQXlvhybkAEzI0MgH/AEqL8Q67dfxp1+5jJRrgBn7PcOjScPKnaWuGPQQw/Wa5XeSMJ0tAf5rmn1enuyr9x+v80Fx+IMkMhUgwZj+Kf7U6z/ll6mLtj5CHiuUbdoljbzoAZgtI6zoaX8PhrXh/AruDrBcQDtOu8V6b46mYYH2I0pa4nhk8VsgAkw2UAT3n9aZeKdWsPVl6mbavIUcZw8B1AUrbO7gkmuuK4QgUlCTppPWiXFsT4PlCFjl/ehdjE6AGavHxPq2vzZepgcEs0CQO+h7VmpdHmPvUr2Hp25aUG+6XscbryPbfs4ugcOsTsA5M/wD9WP1ilXiPMdq7dcJcBZHbQg6ifarPLGEQ8NQsCZzddB+I3QUOHALSA3LSxdBDDfXXVT7ivFPEYp9ZrX+qXud0HSRz4dxJLtyVMHKZUiDpoY7124ZxlrV45rWdGAkj++1BOYsR4mXQJ5gFBkEf1D30oqnG7FlBbOZDGzj4p3IIn6GvnvSSVopvstpxS9kPiWm8oJGW5AjpCmiOFe06h0ZHI83w6gkQZgb1YOBVUD7g6zPTcD9q4cM4uSjEovdWSAGGaNY6japyaaxgytGj38XYQthvh3KlA0/OZoW/P2PGUizbbNp5Q2h2gidI21o5/wBQuNJXoCfLrpQXg/GrV+5cDMFdWmCYzevuIq0JUuBGrdh/FW2xLW3uO0iGZRCrniCRGtEsPgQiZlAPUkb+p+tBMTxIKNTAHrQC5zYtxnth2UdI0n59BWScsmL3HeZxdurhLa585g6TA6sPajfDcHbtW1RBCDb+59TSXwniq4fEM1y2QCIBB2Hp70X/AO77MnwmBE7E6T6TrTNPhIwy4zGrbWQJ9aFLiWV1EkMc1y7Hb8q/39qptjHd1VisTmYRHlGp9fT51XwHEi6Xrn5rj5F9hp/p86nJVHIVyacf5ikWRlIFsMGY6TLZtJ3AEfWmbhfEUvoptajQAzWvCsNZcXLbgMuhdTroQBpPsNaUuAWUs8Uu4Y3StrzZfNlkkAqP3FZaScQ7rY8cawSPafxEVzlyjNrBOg1/WkrD8o3sU9rO1u34VsWx4YlmjYsdjtPzp5tcFZ81vxyEMlA2sNGmu8UvYxbtu3iLeYI9oFXbYT6H1/mtCTjgLVluyoW6xWHuEBJES4Ub+gJJNGrXD1uLF1ACI8vc9KTfsxwZbxL7MWk5Vntu38fSvScPazKOoMn6bTXPJOOpXI/bJRTwrY0VFBOkBRqflua5WuIi69y2hLG2QGPQE7D6a0hfaYLtjF4dy0IVlBrAKnXN0me9P/L3FrGJDvaAki0bgAiGIP69KvOD22TWGeW82oMJxAXUsOwBVmNxDlJ/Nl3BERvXsfDeJrfS29kL4JUEhQJD76jqI00rpiMKGBGaDGh6D66R6Uscn8XwtzGPbWFvKvmyEQ7Dyvl/K2oBAA2J7VnNzil5B7l/m/l7D3rTu34baE3AsGRtPfsO1TgN3Ei1lZUu+GIDAlWbTtEbetWOauLukYe3aF972iIpykg6FnPQDqe8Vw4Pya1tZuXC0QSgecvoGjNvU5am1ZG2WcuMc8LhEzX7JQMcoMg6/LsNaTeMYAcUvO6YgpbCL5RJ8wEExI6UZ+13l83LVp7ZlLci4M2gBiCs7tOlW+CcpZMLaKKVYrJB9tZ669qL1a01OLyZQzkBYLlq5hLB0zDMIcDUyAIPrpVLE8zC3mU2WLLIInLqO9M1nEPce0wDG0r5mU9YEJI9+h1oBxy493FtbtWEKjzs+xg6DU7ajb0NNpycvmyzSSQn8R5ie60tbC9ApnQDYd6onHAEGI12Emm3iXA0Zpe2wYEGQ0yfnS3iuGEgtOVxJA7xXdBxJvKopuZJO01KgBbXvUr2/pfyYfRex898j5yzx1Bhrdh/JGaGOgMuTv8AOrrYdFBuMSUzQQCTGukZehqnwHgouYK25bWG0I2hyP4rODxxwjsuIBNu8V8Ipr5huDG2kGvFfFP5zWr9Uvc7dPhBa5wnDXQM4R1HeRHrrBpZ47wVi6KgBtoSyncjXygnrpTomE8S8c0BUQZD/UT8U+23zofzDfW2gUso67ZdOk182GpK6RRqijZ41edTZ8MHKvxBiAIHaqOA4rbQ+C4ySuZAT1PxrPfMDHvVrD2RbwwcNPjeaR2Oij6D9axy9hbF3M1xPFBP5tcuusdtaalFNtATst8LxozXMh1ByCPkRVfHcBs3SC9vK2vmUwZ6HSifE+D2bSNdtL4b2wW8pJDADqJ7bUFwTPeykgqpAM+m/Wlp3uTGsB80YNku5XZnTKDb1301mOtCuXGJulS2UGTA3kfLtT9zPw4eArjXJA1/pP8Ab+aRbFzwbmfLCkkA7wx/0q+nLdFoVYdjOcGHYAnIswSe3XeuuE5MWzcN4P4qTmCMAG07RoTQ8Y4v5p83XqD8qv4PmFl8rAFdoGmnpWUXFUG7YV5nseFY+8SoBt6yYbzQVge9KGCx/g2MOR5ma5mAGszcj6+U/WjfH8Yt+ylt/hAAWBJPal5cALJVM0vplE6gnaO1CEU45MmkP2HUwrlfCfIUYLB3M6zuevpXC9wCxcLFwCzfnyjMD0II6igeEwuK+IXZI/rOh9KI3OaTYZVxFqM0kFCGkTGgOpHsanTfysanHkaMDnFtUFw3CARmIhj29CYpM59uXWxANwKMK1xC4DDMV0BzbGmXh3Ele5mTMAqbMpXVtjB9KWuM2RjcZdyeZLFoDaQzzr/v0rQTUrZrDuIwq4fAG5YDBNGUoSYkwDHb/SnHhunUnNrrv6UOVVs4VUMRaVFM7QoAM+9dRxFQWCnM4BkTqJ03/j0qOlVNmmac1YI4qy9u0ELTAmCI2IHUTSb9nFh7XilWCK8pDd0aJHpJIptwaJhgQxIWQczEbGI131NduCcq5rrKRltg6TqfWfUtO1CO5JrzZrTEXjfDsfisWcKt9BZJE3A2Vch1lpgnbYdSKPcM+zbwjbUulw22m3cWEcCfzETm32P8Uf535Yf8F8Kil7TyQ+oZTvp1IMEfOqmLxD+IEtS1wBc0SArDUGduvw9ZqmpqONRkPBc0VuWucnV7tu8puXy4tIMoXyB2GvUCPN6zTla4ixzBlCmTEajTYTSLzPxVMNet4i5ZbOB4bugkg9DHXZhp3q/wLj6Yhc9uSGMaiPbSiowkrElKXFBbjiW3tXbV5XhlmAPoQZjQwaqcvYm8bYW7kLhYlTIPQT6nfSr63gQUdcynSOo9qH8Mx6Wnu/iKot5SHcgaTtAGuvaoyhsSiuBovc7OuIvJYtkEhQANAR26/wB6WU4y95cy6Z3k6iPDUeTWO0n51d4zw+5fdicpR1IZoyyDvAOswa0w1o2lAyxAEew29q2klFsOpwBr3mLHofhJGp1336iqN/DAzm3PTpBolbtACD2gekH+1U8cw0AHWf1muyKdogpCBi7YV2AEAMQB86ldOIj8W5/7t+9Svdelf4EPovY4WsnoHKmIBwlq3Ovn0I/xsa6Y5zbYOq5su8DUeoB6+lL/AAO6UtW3GUxmETB+I7TptRMccUyQpgbnt714l4mv9Zq/ul7ndFYQRF/FAZrSZy4lQ2mgMwT0rk+EFyzGItjxSTnUycp0Kx3ERVI8yhCHXzCDoDuOvpNXsfjDcIuWxMpIA1JnUf2r5yTUcclbt5A2N4BcyhbbGBEDUAAdKE4TFXcBigkFrdxhp7nWPam+3iXe3rZuzHbKZ+ZiKziMCzr5rIJA3YAwPfoatpzdVMWSSzE7Y/Fq02iCZMEdI1G49K0xmKVBlGihY07CgT37mHnzZ11jOTI9u4qngONl7rI48RiJXoII6jtFOo+QpnH8wfeQbWot7e8/m+UUvcVa6lvK1wukiPSDp0pj4Vy29uTmPm6QI0rvZNm7mW6olT5tJkdxpT3t44MB+DFXfM4CZ0DKFMDeD8zG1WOPsLKZlaWJgDcfM1Sx627d9bdsHKTbIDH1Mx2Gm1H/AArTJDKLiz/lB9BRbp7jUb8CxCeCDdBz9NOu+h2rvj7Vm+yMyw6kZGXSOusDXXvVHHWEdfwiEaB5RpoNx71MJjEC+fSI1/epTk18o0YZyw3jy2GQuyKzGcgLHKTEgaDrQXiK3cWBeu2PPbU5FtvBCjWRI6EzXK9ibmJxFs25a2g1FxoA9vlRHBYe5euslu05UgqGQyAeoGmpoK48DJKXLMcC51RrqXHueYKqsrKRmAEaHYn6bUY5dw74axc8AC4XvMVAYA5CRlmTqYnSqFr7OS+rtkiICiSI7/zQnC4C7h8euFtX2KkjO/UHcgT66VRtNMSqCnNnMOIGFKNhrtu4/wAUpKqoMmG2M/tRL7Pr4uYa5dmWa5qO0AR8utMaWWAILMREEE6R1G1BMBgxgXuHL/8AHuMGLLpkO2oPQg/oK4nOMoOEVRXb3YZ4twdcTZt5s027iuIO+Ug5fYx8qa+D8St3lJXRrZ8yxqC23vS+YAGU+WB/rNAy7nEYi9aYxbtqvk6uR5gx2IUQSPWk05SjjsgSp5PR8TjU+FjLSR9PnSuvK1r74+JzXBcuGSFeFMADURHSscJtrbU2zBceYkyGJPUA9BRFMXCFpzEbbSY7RTy1W5UBKlYA594wcP4ZCTacFGIGoY6L7CM3ziscuWMO6f8Ax7inKNs3m7ag60zYZbd62GOV5hjOuUjb21mDXnvM32S3buK8fD3kVMpZhcnykawuXcH5RR+DCaq6MpscMbhiqMFbKY+IQSNN/WvMcF9mGNF9cQrI6owdfFmWA126H3p05WwiYa3b+8vcWQpdrj+UsToBJjKRqANdqOm7cv2sxDW1JbKhMBlMgTAmCDMHsPajo7tJtXaNJqXAFHM83FtGDcK5suhEETOb+BVHmTmL7uvnSSwhFAIJO36Gl/CcDu2scbhKvbK5VcfkMQsruNo7a1V5m4xZvu1oZg1tpJ6qw0MHqCdjVIwTeBHYx28F4eHL3j+IBJPbXUUv8SxCojXQQcoJHqa34rfxS4a2SvignUzJHq5Gmneh+KOYec5wfpFXi6r6iJCk18uSzaltT86lb34VmA2BMaDvUr3Lpp/gw+i9jjayHOG4S49pIEKCQD1Ou+/fSj3D+UkkM15565fLp2k0Iw+EH3HPOsEjLodGO/farfCeZiZFwDMsajqO5rxnxX+b1Wv1S9ztg8I6cd5eU22NpipGp7EbEkAQfUjWhfLXMGRPDdv/AB+UMNfKdR8gf3pyw2ORl9P1HevOFwLXHZUUQSZbrvFcOm7TUhj0O1xlGGrgg7EHp6VwxnERbSSZnbX9xS7g+XzZRh4pJIkaCJ/3pVS5grtyBmXtAn9aG6HZmcWjgeZLRzF0LtmMa6R7Vww3GTdv21ACrMCB39e9XbfKh6sPpNbLwQWlKqSzM0jyxB6fKqbtPsDaxmuYspaM6mIGtK2Fb8dm12A9zRa3e8c+GQwZV8zRpI3ql91FtmJJIGo9fSkUknRkilxbhjvfJSBIBM9N4irVrA31UAOsAS0j61X4dzLnvPnQ6xEAGI70Txua4hHmhh0BAHvpVXjDBkHDEtcyW0ZUd3C5htGtFbPJDOVN2+Dl2CpE+9AuH8uYi1cFzSF1Bnf5HWmjhPMZZilwDMOm1F44CHMBy6iKVk+brpQvlnGthrt61DGzq1t9d584DD6124/xS4MK72hBCyG2gaEle+lDW5nFvh1tQpF05Qikbkbk/wCHYnvUdjd13MmPmF4pcNohYW2WgsdMxIOg6tqD6V5XzdxW4mKuF1CsVGQo0jT80xqabuGB7rLdZ2cwfNGUljGcwNFECBHSaLfc7RQ5kDwpGoBMHQ1KElB+ZRoFcp82/eEy35LKkgifN6Ed/Xau3M2LuX8Jd8NGZIhVGx9e7RBPyoDz3da0tt7U2ywKELpKnpp7CjnA8XdXBWkdwHzeHbIAkFtY29YoOKxNdwWXPsyS7dwS3MQxuAytoGJVRpJ7k9J6CuHHuX7yX2uYK82sE4YEgH8pgjyqffsavcnyHv4e6W8S0cwUQqkEkyYjvTcFHQADsNKLb3NgsUcDw/FNNy9aZGGlwlgxI/w+YkCjeBW7aEIQdNFOs+28Ubt29wR339RS5hcRavWb1uxLNbUp4inKA5B0Vu461yvSqW5Oiu61TAFnjpxV63bwJa0VLG6pGxVwIU+pmY7V6riLZyPAzGGEd9Doff8AmvPPsw5Vu4NmbEoPEuDNb82YDq0nufWni9xhBIGsb9APmenrXa3CPcgLvMvCluYAYe8+UsFS3cJA/EX/AMY9DIA9a15M5mGKwwtvAv2SbdxZ/MBE+x3oTx7ixu3yMVajC3E8MENmGYmQ+whtIFb/AGY8kWbNu7eYnMbjC25lTlVo1WY1oYcRkmjTidnw7lxBoWGdTO6mZ+YIpNw/NeGGJe3eXKGDIXIgHQROk9SJpw5i5lsteFpMwu27hVj0WDBHrtXDifAbOJsr4tvMSAVYaET61DTktOX3h2rRw4bpaKqVdZ+H0OxU9dKRuP8AEDbvuApyGCAdCD1p04dwUW2yZyyZRlXbL6TMyKTuYcOb9wSfhBPvGgro09t4JPAvXHDEttJmpWSkaHSNIqV7v0yXwYfRexwMcuEhfuIWPMyuJ/zNSw3D71u5bZEhiY7r6hu3tTHy7cBsL1gke3mJ/mrnF1my8dFP8V4r4jq7eu1l/wCn7nfpx+4mCsKz2lOZ1IM6DpPSh2Hx4tkgghTOvSa04e6B/wAQMVIOm+vTqP0olj8HhLhlrrK3aSI07EGufau4E6ycrPG0fyh57DWflpWBjXQtlVzIEAyNfXTSiXL+Bw9pibcNK7kyTr66D5USv25kHWpNQi8DqQuY9sQokpOseV9a7cFxjm3AAzSZJJ012Par+JukfGwiNoEx0qhgF8S+1xtAABA6noT3gU9RrCFbfcvXEuIpbOzk6kCdvTvSziuJm6wRRrm00Mz601NjFTVm7yTVfC3EZ89tQIEZhu070YxRrKfCuHW7Y0MPsxMTPWiVnFtqA4b1Ow+lAONcLz3kyNlzMFYmdNOvtB+tF/GS2gS2CAu5O59Z700g2UOO8ZdAFX42MAiDA6/8Ve5UsBbZuXZLsG82hYAAxM9Kxwa899pRQcpjORsOuvU+1F+NcMHhKtpiLzka9MuzkqdIymaVYWcAbvByt2/veDtpbBKhgHI2AUAlR3O3yoXx3HjxralBNtW0Aggx112onhsQvDrWRQXRTmuSddRBI9RocvpXLm3gWYnEWoLBJ/8AZYmfpU1U3fYLuGArwm7lsoFP5B1n3mr1/G5LJKnWRMa/DB19NaWeTnuMgBCiTKgkDQievenJsEhtMGBaRrkJVhr0YDQ/2pHCmFsxxrB4fFWMrumuqsCJBAnSlfhdq4MLavqW/CuJeQRqwIhw0/DpsetHOA8qrbhRclZ0LTJnTU9spq7wnAvhwbLgZdUtnoyxOUx1CzPcGekUspOC8xoJMHcrcRd+IXHvnK9y35VII2YCPpT8rSJ20/5/WlTh1jDXy2CvfiMgzJdTU29vKzxo6yCI0IIoxwW9dW0yYgHOhYZyNHWfKxj8xG/rNPL7y3CNVgKhoViIGUEySQBpuT2qlwtMNh0WzZEZTmCr5pnUk+/rQfh3GBcbF2LzTlcrpIBtOPL8hqJB3q8vD/u5sJZ1R74zsdSQVaJbcwwX9qm/JhyE8fatXXRrpIyTCSVBPQmImOg2pV58xdhsq3GveG1wWxZtsVW4Sd3aNljb3p3cFYcrK6g67fXSgXOGLtWsMGBAZczqCA0gIcxHbRss9yKVSe6hzzjm/lH7jN2xfLoD5UYtFvroZ6xpXqPJ7n7jYLkZmty0/wBZ1MzXHh+FV8TffKpCZLIWAQCqKWYToJLAA/4azxzmW3hiqXiPMTKN16eX50+tP7tMWEbdI894/gSeI4nKNMw17ZkB/vRfGceS2i5oVQIkmP8AfyonxHAWbiFgrqzAhjMfQxPak3mDggxANqIdRNsneRv9a54SjrSpl5QcEG+BYsPba9JyvnZJ6KPh/QUvcUwoVsoMlcqsf8UTFF+K2zhuH20t6XMlu0J6MzAE/IGhl7AsqZxt8NudZP8A9l1tdWY6DsK7oJLg5ZWJOLEXGnfMf3qVnFDztrsxH61K916V/gQ+i9jgY08DwKW8Ot4GGfNnEyPKxAI9Yq4vEEKnNop8pzAjf/e9acv4VDhrbEFj5tOg8xohiL/lK+F8QjUaEV4t4qr63V/dL3O/TdQQpX+D3RdBUxbDgMPQnQ/8UV/6daBnIoPzJoRhsWUf7uZysQPikIZ0IPb0q/aZ/EKuNV0mdx3rh1YzaSTKacl3LLaCdoM0J4pze+otW46sd9K6cTtMwMEkLIPShPB7ALPBJmB3ijoRUbkxtRhfh+e6ssgUEbkkn/mrdrhEA6trE6xtQmxi2t3PDZoI2J/MP70bwfEGeQR8O5itK0xFSOGI4WCMrCR6zVdL62GA2EaCr+Px621lmEdB61Rv3FbJIDsyiB0Xrv8ArTRtcgbszjeIoyG51TWR/NWcDws3lDXfKGg5BMkdj2oXiuArMgkHcidD7irS8fZHQXFXL+ZgT9YqtxfAjToabGJFlcwACoNFA0AOn71ww91mkEzcJzMT0B2X6ftSzzLzHKeHZVoBUlxsSNQNNxMVpynxV4fNmYs3m0+mvSKnrQeyxtGryWL2GOdhqXLRvM66elaDCXB8CspOxk7RGXtRpOJ2QRefRVOUvGgMbepre5zPeuLOGsk21Em44I6/kGxFCOpOklEdxi27Zpa4cLRsM9zOB8a5DC6GMpO9O+D4ghVxaKhypyFu8aT77UH4jh/Gsh7TrcJEhHAyk9QBpDTS/wAD4ocTduWHHgG2upSFcEEaKenuaRScssRpdhm4NimIZ1uBySQ6PAZG/NlI2U6ESPmNqJ8d4Xbxdtba3HtMpDK5/qiDr2jr60qpkuYq792ch0hSoXTQS7O20kkDTsdKKtzG1khMVaa3mGjx5H/j5TUZKSeB01Rb5W4D4eHttZKu9m7cLyCQzQbbDTUaRB9qMcdx10YS6VIBjYmQAfiO2uUTV3lbG22Dm2PKfNMRr8J9PpVnjPCLWKttadfK/VSQR6g1RNMRoRuTuO2cRauWVIa6hLgtpmDfFlO5EgH/ADUWwPEDdtG2DD2mS6oMgnI2YqfkKW0waYDiduyYKBVAMASrApm00LayTXpC8PCNJGcnbb9/b9qnqadT3J4GUvugvm/GO6W7CNl8S6jXI1K2x5o92OUD51T5i5QXFKSrm1cIylgCQVDB8uU6DzAEkamKHX7129xO4MKADaVbd0XGyEsCwBtgg5gFgdtqaeEY5rkpdRkuoBmDKRm7MO9PVUxRI4nwnFLjxcdj4D3AoCnRiEOXMoiIjc70zXThWfI6q9xlMZhLZRuddqPXcMHHnAg9PSvHxxRcJxu7b8TMjDIHnaQGAM+ulHbv/oa6Gq9fYeVgQI/SdP0pK4nj2w+ILls6M+ZZ0K9I9q9R4fiGbDJnOY+bUxtmPp/uKRPtMwzN928NVJLssdT8LCfSpaWilLBR6jao247xpfu6M0EHVQdPh8w/UgfOlM427bsqykkFScp2G8ketXOL8Bv31zXGUG2sW7aHTQyZPf8AsKFXMVcFtTlJSIysNu/6126emkl9SV2DUuyJIBJ1mpWHAkwNJ0qV7j035MPovY4GPPK7ZsMoB+GVO+hLE/tFWschtoWYnQaChvJzMlok/CzSpnqfKRHyq3dvXbt9bYVVtCSxkk++uk9K8Y8ShfW6t/ql7nbGVRVCzgPM7FlaQYHl+ZpgxOFW/lcSDBggkR7/AD6V3vcMa2WNqSGlmBOs9d/96ULwhJYsWM/76VyYsKkD+KZwxztEfECd9DqB1FcOWMA4Lk6SA0ddz/GtGeJ2kZS10BtgJHUmNKs4RMt11AERP8D9AP1rcRpdwt2B8dgkMuRrvJ/3pQZPFlmRyg2g9elHePpCsB3Fc1vBkIzB2EAKYH0M06dIFkXhVt7SMzQ2UTJnX57VnhuFFtiQwcGBoRpXJuWQwBuNDHousek966YLhi4ctDSGEEHv6RWkvusKC12Oo1jT6/8ANC+K4csV8IZyD5ojQRsaJYLHuFl7ZCf4o/2KxfxC20ZlUQAWhR16mpVtyg7uwt4bOXa0qMGzaLppHrMR3NEfud6zmtWlLM0HN0nL5vTf96I8BwGT8ZypuP5oGuh1A/vR60oJkga9RIinnq1ihQPyFwiyyt41ub6OSwczoRIIU6DSdaeCEa4qH4cpIECNNtBp8h60t3+FpnW9JDp8J9J2/ejHCsaEuOLzESQUzRrKzlB7zNRnPcMlYZ+6oEJaAvUjT9B1pV4Ny8Gxty/eKQzHKNpAIyATtoNZ3ipi+erRuvZ8JzkJ1Qbe86R319qLcOz32REU2lZA+dgCZLQoA6RuT6gUsE4vg0ijwriFtLmIt7P4zszBcuZSfKQvRcvT60ypdtMjAsrWwusxqN9QdKCf9oqLue6xvN1YmNF6QIn50vNxB7Fxkv2w6ZtNN1B6Hp7VKcc2h4tVR6dwC1kw1tAIEZgNoDEn5birn35Q5QS1xQGKrqQCdJ6CeknWKW7XOdlbXiO0WyJDETHYGK7crYybuIxG9i9lZXMDKUWCrLuBBmaznackDbTpix9ollTxFGuK6r4KqrR6lmKnupgRRu1zPifw7Vu2lwOPLfbMAv8A7qu+x269qD898+YTEhbVkm66No6iFBO8E6toNxpRjki0t3CXFZmVkLD2kSI/X60HKeG/7FUo1QW4RwZEuNdaLl9vicqF9NF6CAB/uaO4mz4iwZB6Ebj/AE9KD4TheIS2pNxXf80rlBPWKLWmfYgTG3rTqRGiljEZVXKS2QyR3EajT0pM504Bg8VetqCRihlaUiUXRh4i7GdhJB36DXS7zDiovnEJlPmS2EaPxSxS35hrBOmprPLHA3w3jLezNdLAuxnXyx8R3An9KsntVoWg1KWLHmuSqk7wDJOwAPUyR7+lKPG8bcxF+ytiAqSXLHQ5gFiN5A1pg4pgpsuzhjaEFgupEH4h7T0oJwpEF1mtFmRRpm3JO/yqCltZRRTK/G8I9m2GBD5dCNvmJ3FIeK4ncXUQwbSCPnpTXzpzET5EBzMD0gAUqJhZTOdWGoHQV2aappsQqM2YzETrvUrNwSTWa9y6avgw+i9j5zGDgHF0tpkc6kDLr6mm68sAMOuYEgbxtNK3B+SlxFlbrMRIYz2hj6elHDx2zasoHcZ/iIgzHSdK8a8TS/jNWv1S9zrj8qJ9/j4yB6jb59RQ9ra3Lma0yspHmymYPyqxb4OuKcXGH4asdP6j3J6jXatsXY8K6AkAaFl6GO3yrhbT4GWAHxe4fFs2V3Dq7ekERVv72FvMWGhkT21ope4as5woHXN8wffpQLj7eGGYDXNoO8mjzSQbNeNJnJAMGAfbtQ21wtUBky3tBzf2qxwvhFwEs+bO66LPc6VZxFt7ZOZYZeh6ii209o6VoCYq3cGsmOvSiXBLVw2i1tZbXzN0A/pFd7EX3IGgAkz6+lEUQWlUKwBTb66z70XlULYHxmHxJtGSCvUSBP8Af2rThd1yMrXVB1EL8R0NMl/Dq2uw066UqYrE/d3L21U5iQZG/qO1COVSCsjDwDDFbIV5BBMA7hZ60WTiCoRKlgdAvX3HeO1D8La8okmSAd+u9W7eGXfqOtQnL72RlGzu1lXM3Lj6GQo2T5xr71R4/wAKW8mW2Hbr8ZVRGx2ILamASB61X4pw4i05sJNwakwTpvprV/AXWtYcN4rfCDK+YE6TE6DtBFMpLEkDa0WbRS3biwoLE5crQZY/1H/DuRThgdFRlaSJktO/Uegkbe1CreHw95BcKXLJAklYII3OYd6pcU4wUe3awrMMyNcLuqkxJAyruCddT9KXngAZucQKXst6FzAwDpIJgkTuP2pe5xwxe5ZUAshLhojUAD5jU71Z4fwhXv8AjmWdoEsSYHYTsPQUf43gvEti4gl1IygRJkGUHuQP0qUppPA0Y2JnD+VLqubfiMcMxnw5mRvB9v4p94Lg/BDQCEYKTJEGAZIHsQKC8MxgYwrZZB1YQAegI75oEUexlwJgLl29mIRWz5PTaKRbpSsd4PMPtEwLPfLYZfIQgcqNAQTtHaabuVsHetLauWvxrT63JjMvQzBiQdR6VZ5f4Vib9u2+e3ZtMM6wAzkMJ6+hotwDlrDYUEYZXzSQ7ySZP9WuUD5U8ncdsuUKsO0WMbzfhrKlTdDuoJK2puED1CzHbWhFznjE3gRg8G7fD+JcYIo76HXNER7+lacGwy2MZjCfwjcuShgKLiwBPv3HqaaHJAWCBmj+80yjFZ5A2ALXBHZfxEksPhnNDEydtNyTPrSVjuauIveuWmy+HabzsJBgGAoM6n0j3r0vE8btWiczgEEQSdNdpjX5V5vws+JirwKi2ouM4QEmS2oYehHToaeKq2LZbwS3mtHxmYZtcgJ0E6fPqflVXH21sqczSgBMGPl61e4niHt3EhZtkw7zqpO0D+mYk0O5gKFWFxVbyk6/Wgo27NfYRktm87XRookKCf1rorNBU6FutE8CS1uRlVCdARP0ofi8SQGCkSAddgK6eWjMGPoSJn1ipWoE67+tSvcOmj+DD6L2Pns9E4Bj1HD0Uz8L69B52/vSnctN4rMozKWH+ZYjT0mi3CLgXDoz3FUQ2nWczfx+9UjirMyjESdgf46V4z1+Os1nX+6XudsflQycs8WAt+GVAyGPrrWOYb3lLqpNxYgCfMCdPaly7xM2M2VIVhvPmnXUdt6tcO48vh63C77mTr7a9q4VGnZmbcHx1+2jLiLLkHYpBI9CJ0HrVey9zEXQ62j4VskHMYlo8uh7V1bihcjw0Z1B80RqOo9flW//AHVnYWrSEsdACAMsdfSq97SBlmMZjTbf8RSumh319IrjdxOc55zaRPyrpxByRkueYgg5h09KGYbDFC4tyytt7/SpyW7I8JVyWcMxtXD/AEtrVnE4sC75vhZVynsetV7fBrkEs2Q9ANT8624iw8NS2hAg+40ox/7NI0xHE7aDUj96D8QvrcUZTAk/lM1uvBDdv5ZkQJ026kfTWmu1wZMqhVAyiQYnQ96o6gAr8M4groJYZoFFbZ0E/OlnjV4JbD2/iXSV1BNE+CcVt3VRXLG4fyrpP1rm1INrcisZeY38L4WpAusT6J3H+xNLH2grdwuKUWfIl1czW4BUkGNRGk6V241ztcDixYmwRl8zjzMP8IIiPWgRLXrjNiS7EqfPImem+ke1JCLg7kU+YP8AL3OqGEfMt4aiAWVjv12ArW9h7r3WvM2a4WzEgABQPyiNIE/rVDg3C8jeKwyqqwTHQ/wN6ZrWDJtl0ICs+WJEkwIkdj+xFCUkvlA4VyM/gW1IYQgjNJOm0z2GhoXi+J3b1zJggtxQYN2fw83XK0Q0ek0QxPDg6qjKpGVfKQCJUaA9xpXPlzGq9xQgjJc86rooOo07D6VDzsypHCx9nF7xGuvjMty6czKiZlYxGpYyfcAUz4Pl0C09q9de4tyQwhQI1AAA7CKJXWJMj8o8tZBnWs5uwCrzNhDg8NaW2StoFLRdjJRAsAnvJAWek1jhuOW2UKuM1whGhpzAbGe4PWj/ADPhRfwly22q3EKnbTTynXs0H5Uo4nDKthLYhQgUIyiGSIJyn3Gu+hpWluUrHtbdtBHE2Ll43LcqVWV1Gsdx16x8qVMDisfh+IphHfPYZS6gnTJMDcZjlOkfOjXLePfD3hbveYE+S56HYH60V5rwZDW76AM1pbisOuUwxynuCp0/xGm057W/ISUbA+L4f4ecMhi7cBJDZi0agEnXcCPSrAxOCUDyurjqQfnVezxdbmU7jcH1/g60QxWMXXMQY/q/1q6dckgPxniNpLbkOLmmg2kn4QQfWvP+I37l1FBYAwQ6g6H2O9MfMHH0vB7WHQXH2JUDSN49f0pAv4wo5DSpU6qRtXRpxbZjrh8TdjwlUSsjMeg6VXuYR2IRyZ79DRDhNw5Mx/MSf1qcVvhQrazMAe4/arp06QAcU7nWpWo9d6le29N+TD6L2OBrI3cA4JnseLePkAItqADABOZm9ZkCh3FsUjhU8NVCjQxDEesUY5Ztm5ZRXaLSzI/zE699T+lUeLvbz6+ZjIiN+1eL+It/xur+6XudsVhICpijiXW2Ad4nuOp+Qp24lwG2LKgWlygaGBO2snv1rJ4Uq+a2B5UA0HdZJ9jRPieI/DCzmEAQOkD9+5rjcr4M1QtcMxdmciwpTSNBVjiihCrIFzmdY6d6o8KwyXVuqbbIQ8ZtJkfxVDiNzFWSM83UJABP8Hofety6QyOD28TcuHQMRqxmB8u+1EcBdFm3Fy7luHzQZI/y6VQ8G74hliFJEgCYrvdwSOpF0OqjYZvi7f8AFNKks/4CuaO2A43cu/8A0s0gnMOw6n0qjxy9kdCesnuJ2E/vR3A5VQLbJymJB/b1FUsWJxFnY+bUemU1OM1uxwFxJhOKLbH4c3WO8AzPWTEVfw1y5dQFj4YbUgaH1BJrQ6yZiT0mPlQ/F4MveUgkk7KWIVVCwT9afcmLTLeOw1pVyCTl8xIbQRr2pcxXEks30a1rlAzx310o/fW4SEVfEVhsOw3zHp86oWuT1ViHPnJkIh8qA9XYj6CnjJL5jUel4Xgti9aVHthzcAbYEjN2PQikfiNk4VmXES4uF/DddyRtoBoNR+tOOD40AVRgZgkuIEBQASZOg9N6W8RxH78Qq2fKryjE+Y9PkDUVn5uApuLwEOWnfEWStxdcpkqSCVC667DciufBrl5rFyENq5aIGQiSyxGjzo0bHuKv8V4gmBwLAxmYZYBguZEgR6ddhVHhd65irAzDKl6AQJJyzBE+o7UjhXyrAzm2rY1cJxVq7ZRhezCJBkEiOjCNx19aUOA85tfe4bdsoyBndxAXIs6ttv2p2wuAtokWwqBFOQRAXoKR+DcOzDGE3MpuHJei35RoSMsGYIPxRFLGEUnZlJsbeFcw3zh0vG1eKMuYeGJgdJXerPBufVvXDbTMzAE5SCCI3kEVywXHrh0Q2jljKBoQAIHyiljmnnP7tiLVxQovHNnCkmVjXN76j5T0pPhqTqKC2ej3uYrBtEt8JXUiSFnQHT1+kUl43mJNYPiW13ZQW0282kad6tfZziPFwRWNEuuF7ZSQ4B7wSRUTl3K7BiGE+RRoiCZGnUietK9PLTDdHW1ZfFW89sfhAQpaRJUz5fTXrXfi3OAUraui3bDAyWOs7ZgJ1ijPELq2bSrrlVR8+5PrNeace4VbvPbuFRDXgXMahY017aAfOi4RTSsyk+THKjg3nt3ZzdNSJkZlPuR+1F+K8C8S4LousCqsPDMlWGonfQiYrpjuHhb6YizAZVAYE7kfCR8jFVuMcTd7Xg2vK97QsRrbQfE3z+ECrJqVUI8OxP4FbFnGtbBnYfLf9IojxzBWnJEAFp16jtNEV4bZtqEVFBWRn3bNHxdyaUMRefxyLhBK6T0jcaetVd8oRZBhTw7jLmgJuO5ruMJAz5ZjUZq34taQ3Vcj4hr7j+a64m6MoA1Bq18DUDs0696lS4IJFSva+mf4MPovY4HyO/B7wGCtiP6vmcx3+WnyoZbw+a8XI0WI9dZO9dsMW+528gkw2ncl23+UV1wDXYC3MzERMflHtEV474nGX8VrV+qXudWm01Qx25ynwyFLAepb9gIFA+KYx7N+0XJCEMrkmdjI2omvFoi29oKqxDanNPtsfQ0GRmxDLnAZQSQoGnv7V82Gk0+CrdhPDFxJIGpkD09DS/xriguXUtqJykMR103/ALVe4vj7uUpb0JgBV/k9qD8P5fNpvEdvPr5V6T3P8VWGn3oARuYi7cH4WRRt5t/qAapYPCE3G8U5tOhkfrXTFFrilYaRtlMSaJYbCEWpZdY16Ctsk1wExZxCRCnaggxDvjQCIABAE+nWu64x3ByrkXYdz6+lcrWCKmRM960NJx5QW7DmSV3EmSAOnuKG8YVkv2mB1GhX30n51rcwt0jMN53EE7aCJGlTBKLgBbW4p8w21FaOlJZoDZeFh9SjEZtBpNWLYFr4tCACSevcn5+tVDjMpLPGmwnQfLrQjjnMIZfDtmS0AkfxW+FOXYyCVy62MuBbQJVSc7DrIED2ps4bYGGUeUksQNBO/aNhVHlnh3g4ZQfzEk+piiuExQbM8eUHLPsY0Hb2pdSElhJmWRL+0JLpKszQG8q2+vv7zRjlXCX7AAUg2zBYOTAMa5TEg+nWKHcSttj8YfBORcNr5hqzT0HbQDWmPhWNuOoL28lxSVK9Mw30/XXvQ1IakYJJDxa4Yw43EEhFRW8NjDMwgGNT6dh71Vd08TOsgkQygAAjoWjtHrQriFu/dv27Qcqqp4txumUnKFQRM6Uasco2QSbTv8MwWLTpsZgjWovTm+xt0ewp8ucYtY7GXAyshyobUNBATdRA26xWvO/LKYi9cuIFRxlVpOUZgoAjXrpQXDcEa1jy9p2WLhy5NTqNRP1FNlvgahmLgsSQWLSxP1qs5fDdxTFUd3DGHg+OsYawAjWwucBkDD8NyBnQCehE/M1MbxoJiBb/AK/hPSewO0+lcTeFoqxyqA0gsBAYiJ1G8daUsJxm2b90vDq90sD0jaV6qdOlQipPNMZ1wNHHeL2ktqblwqwaW7MNiO0yQflQT/rQvIngtaKsh8V3EAeaANOp9+1TF3Fzm3AdBBEwwg9/WlznCxaFqyEXImfULpp099Zp9KDlLKA3Soa8Nw98rnx51kSAFWe2oP60FsY26t2541y2TPxzEqB5QB0jXvuaItwe0MMERZXLImTMjf60u4u5h0QG4AbpEBdQd4M9I96rGDjwn/YSrw2WsZzBbn4gT0jWaVLeIa5dd20kmfT0/iu13D/0AJnnrEaaVR8NrZAbUESK6I6bceDKkXeI4pgBlgxqaFYe+s+bWSesRNZxOIZtOpq3Z4WAknU6frVVpuMeP8GtGG3MTE6a1KwUgkVK9n6bGjD6L2OJrJCdazUqU6jFt2h1wRhWBUqVnCN8CskVKlShCEa4CyVmpUo7I+QDEVKzUo7I3wMatUmpUobY1wIZFZIqVKZQj5DIhrLb1KlS1IR8jR5NYrMVKlV2Rrg3cxWVqVKWUI1wA1G9ZNSpSOEfIy5ITWJqVKpCEa4NLkims1KlCMI3wbsYU1tFSpQjCPkFGtSpUqmyPkKZisCpUoThHa8GZvFSpUqq4IH/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p>
        </p:txBody>
      </p:sp>
      <p:pic>
        <p:nvPicPr>
          <p:cNvPr id="26629" name="Picture 5" descr="http://goldmark2010.narod.ru/1263316917.jpg?rand=135619765824641"/>
          <p:cNvPicPr>
            <a:picLocks noChangeAspect="1" noChangeArrowheads="1"/>
          </p:cNvPicPr>
          <p:nvPr/>
        </p:nvPicPr>
        <p:blipFill>
          <a:blip r:embed="rId4"/>
          <a:srcRect/>
          <a:stretch>
            <a:fillRect/>
          </a:stretch>
        </p:blipFill>
        <p:spPr bwMode="auto">
          <a:xfrm>
            <a:off x="1071563" y="4714875"/>
            <a:ext cx="2286000" cy="1714500"/>
          </a:xfrm>
          <a:prstGeom prst="rect">
            <a:avLst/>
          </a:prstGeom>
          <a:noFill/>
          <a:ln w="9525">
            <a:noFill/>
            <a:miter lim="800000"/>
            <a:headEnd/>
            <a:tailEnd/>
          </a:ln>
        </p:spPr>
      </p:pic>
      <p:sp>
        <p:nvSpPr>
          <p:cNvPr id="16" name="Стрелка углом 15"/>
          <p:cNvSpPr/>
          <p:nvPr/>
        </p:nvSpPr>
        <p:spPr>
          <a:xfrm rot="10800000">
            <a:off x="3357563" y="4214813"/>
            <a:ext cx="714375" cy="135731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
        <p:nvSpPr>
          <p:cNvPr id="26631" name="TextBox 16"/>
          <p:cNvSpPr txBox="1">
            <a:spLocks noChangeArrowheads="1"/>
          </p:cNvSpPr>
          <p:nvPr/>
        </p:nvSpPr>
        <p:spPr bwMode="auto">
          <a:xfrm>
            <a:off x="3500438" y="6000750"/>
            <a:ext cx="2357437" cy="338138"/>
          </a:xfrm>
          <a:prstGeom prst="rect">
            <a:avLst/>
          </a:prstGeom>
          <a:noFill/>
          <a:ln w="9525">
            <a:noFill/>
            <a:miter lim="800000"/>
            <a:headEnd/>
            <a:tailEnd/>
          </a:ln>
        </p:spPr>
        <p:txBody>
          <a:bodyPr>
            <a:spAutoFit/>
          </a:bodyPr>
          <a:lstStyle/>
          <a:p>
            <a:r>
              <a:rPr lang="en-US" sz="1600">
                <a:latin typeface="Times New Roman" pitchFamily="18" charset="0"/>
                <a:cs typeface="Times New Roman" pitchFamily="18" charset="0"/>
              </a:rPr>
              <a:t>Ceolit</a:t>
            </a:r>
            <a:endParaRPr lang="ru-RU" sz="1600">
              <a:latin typeface="Times New Roman" pitchFamily="18" charset="0"/>
              <a:cs typeface="Times New Roman" pitchFamily="18" charset="0"/>
            </a:endParaRPr>
          </a:p>
        </p:txBody>
      </p:sp>
      <p:sp>
        <p:nvSpPr>
          <p:cNvPr id="26632" name="Прямоугольник 7"/>
          <p:cNvSpPr>
            <a:spLocks noChangeArrowheads="1"/>
          </p:cNvSpPr>
          <p:nvPr/>
        </p:nvSpPr>
        <p:spPr bwMode="auto">
          <a:xfrm>
            <a:off x="357188" y="428625"/>
            <a:ext cx="8501062" cy="830263"/>
          </a:xfrm>
          <a:prstGeom prst="rect">
            <a:avLst/>
          </a:prstGeom>
          <a:noFill/>
          <a:ln w="9525">
            <a:noFill/>
            <a:miter lim="800000"/>
            <a:headEnd/>
            <a:tailEnd/>
          </a:ln>
        </p:spPr>
        <p:txBody>
          <a:bodyPr>
            <a:spAutoFit/>
          </a:bodyPr>
          <a:lstStyle/>
          <a:p>
            <a:pPr algn="ctr"/>
            <a:r>
              <a:rPr lang="en-US" sz="2400" b="1">
                <a:latin typeface="Times New Roman" pitchFamily="18" charset="0"/>
                <a:cs typeface="Times New Roman" pitchFamily="18" charset="0"/>
              </a:rPr>
              <a:t>Geotechnological barrier around Chernobyl nuclear power station</a:t>
            </a:r>
            <a:endParaRPr lang="ru-RU" sz="2400" b="1">
              <a:latin typeface="Times New Roman" pitchFamily="18" charset="0"/>
              <a:cs typeface="Times New Roman" pitchFamily="18" charset="0"/>
            </a:endParaRPr>
          </a:p>
        </p:txBody>
      </p:sp>
      <p:sp>
        <p:nvSpPr>
          <p:cNvPr id="26633" name="Прямоугольник 8"/>
          <p:cNvSpPr>
            <a:spLocks noChangeArrowheads="1"/>
          </p:cNvSpPr>
          <p:nvPr/>
        </p:nvSpPr>
        <p:spPr bwMode="auto">
          <a:xfrm>
            <a:off x="4429125" y="5000625"/>
            <a:ext cx="4572000" cy="584200"/>
          </a:xfrm>
          <a:prstGeom prst="rect">
            <a:avLst/>
          </a:prstGeom>
          <a:noFill/>
          <a:ln w="9525">
            <a:noFill/>
            <a:miter lim="800000"/>
            <a:headEnd/>
            <a:tailEnd/>
          </a:ln>
        </p:spPr>
        <p:txBody>
          <a:bodyPr>
            <a:spAutoFit/>
          </a:bodyPr>
          <a:lstStyle/>
          <a:p>
            <a:r>
              <a:rPr lang="en-US" sz="1600">
                <a:latin typeface="Times New Roman" pitchFamily="18" charset="0"/>
                <a:cs typeface="Times New Roman" pitchFamily="18" charset="0"/>
              </a:rPr>
              <a:t>They filled out the trench of ceolites to prevent ingress of radioactive water into the river</a:t>
            </a:r>
            <a:endParaRPr lang="ru-RU" sz="16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1"/>
          <p:cNvSpPr>
            <a:spLocks noGrp="1"/>
          </p:cNvSpPr>
          <p:nvPr>
            <p:ph type="title"/>
          </p:nvPr>
        </p:nvSpPr>
        <p:spPr>
          <a:xfrm>
            <a:off x="428625" y="214313"/>
            <a:ext cx="8072438" cy="785812"/>
          </a:xfrm>
        </p:spPr>
        <p:txBody>
          <a:bodyPr/>
          <a:lstStyle/>
          <a:p>
            <a:r>
              <a:rPr lang="ru-RU" sz="2800" smtClean="0"/>
              <a:t> </a:t>
            </a:r>
            <a:br>
              <a:rPr lang="ru-RU" sz="2800" smtClean="0"/>
            </a:br>
            <a:r>
              <a:rPr lang="en-US" sz="2800" smtClean="0"/>
              <a:t>An accommodation option of filters in sewage ponds</a:t>
            </a:r>
            <a:br>
              <a:rPr lang="en-US" sz="2800" smtClean="0"/>
            </a:br>
            <a:r>
              <a:rPr lang="ru-RU" sz="2800" smtClean="0"/>
              <a:t/>
            </a:r>
            <a:br>
              <a:rPr lang="ru-RU" sz="2800" smtClean="0"/>
            </a:br>
            <a:endParaRPr lang="ru-RU" sz="2800" smtClean="0"/>
          </a:p>
        </p:txBody>
      </p:sp>
      <p:pic>
        <p:nvPicPr>
          <p:cNvPr id="27651" name="Picture 2"/>
          <p:cNvPicPr>
            <a:picLocks noChangeAspect="1" noChangeArrowheads="1"/>
          </p:cNvPicPr>
          <p:nvPr/>
        </p:nvPicPr>
        <p:blipFill>
          <a:blip r:embed="rId2"/>
          <a:srcRect/>
          <a:stretch>
            <a:fillRect/>
          </a:stretch>
        </p:blipFill>
        <p:spPr bwMode="auto">
          <a:xfrm>
            <a:off x="1243013" y="2643188"/>
            <a:ext cx="7900987" cy="4071937"/>
          </a:xfrm>
          <a:prstGeom prst="rect">
            <a:avLst/>
          </a:prstGeom>
          <a:noFill/>
          <a:ln w="9525">
            <a:noFill/>
            <a:miter lim="800000"/>
            <a:headEnd/>
            <a:tailEnd/>
          </a:ln>
        </p:spPr>
      </p:pic>
      <p:pic>
        <p:nvPicPr>
          <p:cNvPr id="27652" name="Picture 4" descr="http://energodar.net/energy/gidrotaran/img/im001.jpg"/>
          <p:cNvPicPr>
            <a:picLocks noChangeAspect="1" noChangeArrowheads="1"/>
          </p:cNvPicPr>
          <p:nvPr/>
        </p:nvPicPr>
        <p:blipFill>
          <a:blip r:embed="rId3"/>
          <a:srcRect/>
          <a:stretch>
            <a:fillRect/>
          </a:stretch>
        </p:blipFill>
        <p:spPr bwMode="auto">
          <a:xfrm>
            <a:off x="428625" y="1071563"/>
            <a:ext cx="3476625" cy="192405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Заголовок 1"/>
          <p:cNvSpPr>
            <a:spLocks noGrp="1"/>
          </p:cNvSpPr>
          <p:nvPr>
            <p:ph type="title"/>
          </p:nvPr>
        </p:nvSpPr>
        <p:spPr>
          <a:xfrm>
            <a:off x="457200" y="274638"/>
            <a:ext cx="8229600" cy="725487"/>
          </a:xfrm>
        </p:spPr>
        <p:txBody>
          <a:bodyPr/>
          <a:lstStyle/>
          <a:p>
            <a:pPr eaLnBrk="1" hangingPunct="1"/>
            <a:r>
              <a:rPr lang="en-US" sz="2400" b="1" smtClean="0">
                <a:latin typeface="Times New Roman" pitchFamily="18" charset="0"/>
                <a:cs typeface="Times New Roman" pitchFamily="18" charset="0"/>
              </a:rPr>
              <a:t>Experimental and technological testing</a:t>
            </a:r>
            <a:endParaRPr lang="ru-RU" sz="2400" b="1" smtClean="0">
              <a:latin typeface="Times New Roman" pitchFamily="18" charset="0"/>
              <a:cs typeface="Times New Roman" pitchFamily="18" charset="0"/>
            </a:endParaRPr>
          </a:p>
        </p:txBody>
      </p:sp>
      <p:pic>
        <p:nvPicPr>
          <p:cNvPr id="28675" name="Picture 3" descr="C:\Users\User\Desktop\выход сегмента 2.JPG"/>
          <p:cNvPicPr>
            <a:picLocks noChangeAspect="1" noChangeArrowheads="1"/>
          </p:cNvPicPr>
          <p:nvPr/>
        </p:nvPicPr>
        <p:blipFill>
          <a:blip r:embed="rId2"/>
          <a:srcRect/>
          <a:stretch>
            <a:fillRect/>
          </a:stretch>
        </p:blipFill>
        <p:spPr bwMode="auto">
          <a:xfrm>
            <a:off x="214313" y="1071563"/>
            <a:ext cx="3714750" cy="2147887"/>
          </a:xfrm>
          <a:prstGeom prst="rect">
            <a:avLst/>
          </a:prstGeom>
          <a:noFill/>
          <a:ln w="9525">
            <a:noFill/>
            <a:miter lim="800000"/>
            <a:headEnd/>
            <a:tailEnd/>
          </a:ln>
        </p:spPr>
      </p:pic>
      <p:pic>
        <p:nvPicPr>
          <p:cNvPr id="28676" name="Picture 2" descr="C:\Users\User\Pictures\Рисунок2.jpg"/>
          <p:cNvPicPr>
            <a:picLocks noChangeAspect="1" noChangeArrowheads="1"/>
          </p:cNvPicPr>
          <p:nvPr/>
        </p:nvPicPr>
        <p:blipFill>
          <a:blip r:embed="rId3"/>
          <a:srcRect/>
          <a:stretch>
            <a:fillRect/>
          </a:stretch>
        </p:blipFill>
        <p:spPr bwMode="auto">
          <a:xfrm>
            <a:off x="214313" y="3286125"/>
            <a:ext cx="3813175" cy="3379788"/>
          </a:xfrm>
          <a:prstGeom prst="rect">
            <a:avLst/>
          </a:prstGeom>
          <a:noFill/>
          <a:ln w="9525">
            <a:noFill/>
            <a:miter lim="800000"/>
            <a:headEnd/>
            <a:tailEnd/>
          </a:ln>
        </p:spPr>
      </p:pic>
      <p:pic>
        <p:nvPicPr>
          <p:cNvPr id="28677" name="Диаграмма 1"/>
          <p:cNvPicPr>
            <a:picLocks noChangeArrowheads="1"/>
          </p:cNvPicPr>
          <p:nvPr/>
        </p:nvPicPr>
        <p:blipFill>
          <a:blip r:embed="rId4"/>
          <a:srcRect b="8704"/>
          <a:stretch>
            <a:fillRect/>
          </a:stretch>
        </p:blipFill>
        <p:spPr bwMode="auto">
          <a:xfrm>
            <a:off x="4500563" y="1071563"/>
            <a:ext cx="3571875" cy="2071687"/>
          </a:xfrm>
          <a:prstGeom prst="rect">
            <a:avLst/>
          </a:prstGeom>
          <a:noFill/>
          <a:ln w="9525">
            <a:noFill/>
            <a:miter lim="800000"/>
            <a:headEnd/>
            <a:tailEnd/>
          </a:ln>
        </p:spPr>
      </p:pic>
      <p:pic>
        <p:nvPicPr>
          <p:cNvPr id="28678" name="Диаграмма 1"/>
          <p:cNvPicPr>
            <a:picLocks noChangeArrowheads="1"/>
          </p:cNvPicPr>
          <p:nvPr/>
        </p:nvPicPr>
        <p:blipFill>
          <a:blip r:embed="rId5"/>
          <a:srcRect b="-43"/>
          <a:stretch>
            <a:fillRect/>
          </a:stretch>
        </p:blipFill>
        <p:spPr bwMode="auto">
          <a:xfrm>
            <a:off x="4500563" y="3571875"/>
            <a:ext cx="3643312" cy="2071688"/>
          </a:xfrm>
          <a:prstGeom prst="rect">
            <a:avLst/>
          </a:prstGeom>
          <a:noFill/>
          <a:ln w="9525">
            <a:noFill/>
            <a:miter lim="800000"/>
            <a:headEnd/>
            <a:tailEnd/>
          </a:ln>
        </p:spPr>
      </p:pic>
      <p:sp>
        <p:nvSpPr>
          <p:cNvPr id="28679" name="Прямоугольник 14"/>
          <p:cNvSpPr>
            <a:spLocks noChangeArrowheads="1"/>
          </p:cNvSpPr>
          <p:nvPr/>
        </p:nvSpPr>
        <p:spPr bwMode="auto">
          <a:xfrm>
            <a:off x="4500563" y="5786438"/>
            <a:ext cx="3544887" cy="369887"/>
          </a:xfrm>
          <a:prstGeom prst="rect">
            <a:avLst/>
          </a:prstGeom>
          <a:noFill/>
          <a:ln w="9525">
            <a:noFill/>
            <a:miter lim="800000"/>
            <a:headEnd/>
            <a:tailEnd/>
          </a:ln>
        </p:spPr>
        <p:txBody>
          <a:bodyPr wrap="none">
            <a:spAutoFit/>
          </a:bodyPr>
          <a:lstStyle/>
          <a:p>
            <a:r>
              <a:rPr lang="en-US"/>
              <a:t>Sorption of uranium and rhenium</a:t>
            </a:r>
            <a:endParaRPr lang="ru-RU"/>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Дата 2"/>
          <p:cNvSpPr>
            <a:spLocks noGrp="1"/>
          </p:cNvSpPr>
          <p:nvPr>
            <p:ph type="dt" sz="quarter" idx="10"/>
          </p:nvPr>
        </p:nvSpPr>
        <p:spPr/>
        <p:txBody>
          <a:bodyPr/>
          <a:lstStyle/>
          <a:p>
            <a:pPr>
              <a:defRPr/>
            </a:pPr>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E90B0B91-2E1B-4D30-8AC8-047A94F4C573}" type="slidenum">
              <a:rPr lang="ru-RU"/>
              <a:pPr>
                <a:defRPr/>
              </a:pPr>
              <a:t>15</a:t>
            </a:fld>
            <a:endParaRPr lang="ru-RU" dirty="0"/>
          </a:p>
        </p:txBody>
      </p:sp>
      <p:graphicFrame>
        <p:nvGraphicFramePr>
          <p:cNvPr id="6" name="Таблица 5"/>
          <p:cNvGraphicFramePr>
            <a:graphicFrameLocks noGrp="1"/>
          </p:cNvGraphicFramePr>
          <p:nvPr/>
        </p:nvGraphicFramePr>
        <p:xfrm>
          <a:off x="785813" y="1031875"/>
          <a:ext cx="7143750" cy="2825750"/>
        </p:xfrm>
        <a:graphic>
          <a:graphicData uri="http://schemas.openxmlformats.org/drawingml/2006/table">
            <a:tbl>
              <a:tblPr/>
              <a:tblGrid>
                <a:gridCol w="611002"/>
                <a:gridCol w="829484"/>
                <a:gridCol w="1084070"/>
                <a:gridCol w="2496781"/>
                <a:gridCol w="2122463"/>
              </a:tblGrid>
              <a:tr h="590100">
                <a:tc>
                  <a:txBody>
                    <a:bodyPr/>
                    <a:lstStyle/>
                    <a:p>
                      <a:pPr marL="457200" indent="-388938" algn="ctr">
                        <a:lnSpc>
                          <a:spcPct val="115000"/>
                        </a:lnSpc>
                        <a:spcAft>
                          <a:spcPts val="0"/>
                        </a:spcAft>
                        <a:tabLst>
                          <a:tab pos="450215" algn="l"/>
                          <a:tab pos="540385" algn="l"/>
                        </a:tabLst>
                      </a:pPr>
                      <a:r>
                        <a:rPr lang="ru-RU" sz="1200" dirty="0">
                          <a:latin typeface="Times New Roman"/>
                          <a:ea typeface="Calibri"/>
                          <a:cs typeface="Times New Roman"/>
                        </a:rPr>
                        <a:t>№</a:t>
                      </a:r>
                      <a:endParaRPr lang="ru-RU" sz="1200" dirty="0">
                        <a:latin typeface="Calibri"/>
                        <a:ea typeface="Calibri"/>
                        <a:cs typeface="Times New Roman"/>
                      </a:endParaRPr>
                    </a:p>
                  </a:txBody>
                  <a:tcPr marL="27609" marR="27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975" indent="0" algn="ctr">
                        <a:lnSpc>
                          <a:spcPct val="115000"/>
                        </a:lnSpc>
                        <a:spcAft>
                          <a:spcPts val="0"/>
                        </a:spcAft>
                        <a:tabLst>
                          <a:tab pos="85725" algn="l"/>
                          <a:tab pos="539750" algn="l"/>
                        </a:tabLst>
                      </a:pPr>
                      <a:r>
                        <a:rPr lang="ru-RU" sz="1200" dirty="0">
                          <a:latin typeface="Times New Roman"/>
                          <a:ea typeface="Calibri"/>
                          <a:cs typeface="Times New Roman"/>
                        </a:rPr>
                        <a:t>№ </a:t>
                      </a:r>
                      <a:r>
                        <a:rPr lang="en-US" sz="1200" dirty="0">
                          <a:latin typeface="Times New Roman"/>
                          <a:ea typeface="Calibri"/>
                          <a:cs typeface="Times New Roman"/>
                        </a:rPr>
                        <a:t>sample</a:t>
                      </a:r>
                      <a:endParaRPr lang="ru-RU" sz="1200" dirty="0">
                        <a:latin typeface="Calibri"/>
                        <a:ea typeface="Calibri"/>
                        <a:cs typeface="Times New Roman"/>
                      </a:endParaRPr>
                    </a:p>
                  </a:txBody>
                  <a:tcPr marL="27609" marR="276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276225" algn="ctr">
                        <a:lnSpc>
                          <a:spcPct val="115000"/>
                        </a:lnSpc>
                        <a:spcAft>
                          <a:spcPts val="0"/>
                        </a:spcAft>
                        <a:tabLst>
                          <a:tab pos="450215" algn="l"/>
                          <a:tab pos="540385" algn="l"/>
                        </a:tabLst>
                      </a:pPr>
                      <a:r>
                        <a:rPr lang="en-US" sz="1200" dirty="0">
                          <a:latin typeface="Times New Roman"/>
                          <a:ea typeface="Calibri"/>
                          <a:cs typeface="Times New Roman"/>
                        </a:rPr>
                        <a:t>Time,</a:t>
                      </a:r>
                      <a:endParaRPr lang="ru-RU" sz="1200" dirty="0">
                        <a:latin typeface="Calibri"/>
                        <a:ea typeface="Calibri"/>
                        <a:cs typeface="Times New Roman"/>
                      </a:endParaRPr>
                    </a:p>
                    <a:p>
                      <a:pPr marL="457200" indent="-276225" algn="ctr">
                        <a:lnSpc>
                          <a:spcPct val="115000"/>
                        </a:lnSpc>
                        <a:spcAft>
                          <a:spcPts val="0"/>
                        </a:spcAft>
                        <a:tabLst>
                          <a:tab pos="450215" algn="l"/>
                          <a:tab pos="540385" algn="l"/>
                        </a:tabLst>
                      </a:pPr>
                      <a:r>
                        <a:rPr lang="ru-RU" sz="1200" dirty="0" err="1">
                          <a:latin typeface="Times New Roman"/>
                          <a:ea typeface="Calibri"/>
                          <a:cs typeface="Times New Roman"/>
                        </a:rPr>
                        <a:t>hour</a:t>
                      </a:r>
                      <a:endParaRPr lang="ru-RU" sz="1200" dirty="0">
                        <a:latin typeface="Calibri"/>
                        <a:ea typeface="Calibri"/>
                        <a:cs typeface="Times New Roman"/>
                      </a:endParaRPr>
                    </a:p>
                  </a:txBody>
                  <a:tcPr marL="27609" marR="27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tabLst>
                          <a:tab pos="450215" algn="l"/>
                          <a:tab pos="540385" algn="l"/>
                        </a:tabLst>
                      </a:pPr>
                      <a:r>
                        <a:rPr lang="en-US" sz="1200" dirty="0">
                          <a:latin typeface="Times New Roman"/>
                          <a:ea typeface="Calibri"/>
                          <a:cs typeface="Times New Roman"/>
                        </a:rPr>
                        <a:t>Content of </a:t>
                      </a:r>
                      <a:r>
                        <a:rPr lang="en-US" sz="1200" b="1" dirty="0">
                          <a:latin typeface="Times New Roman"/>
                          <a:ea typeface="Calibri"/>
                          <a:cs typeface="Times New Roman"/>
                        </a:rPr>
                        <a:t>U </a:t>
                      </a:r>
                      <a:r>
                        <a:rPr lang="en-US" sz="1200" dirty="0">
                          <a:latin typeface="Times New Roman"/>
                          <a:ea typeface="Calibri"/>
                          <a:cs typeface="Times New Roman"/>
                        </a:rPr>
                        <a:t>in</a:t>
                      </a:r>
                      <a:endParaRPr lang="ru-RU" sz="1200" dirty="0">
                        <a:latin typeface="Calibri"/>
                        <a:ea typeface="Calibri"/>
                        <a:cs typeface="Times New Roman"/>
                      </a:endParaRPr>
                    </a:p>
                    <a:p>
                      <a:pPr marL="457200" algn="ctr">
                        <a:lnSpc>
                          <a:spcPct val="115000"/>
                        </a:lnSpc>
                        <a:spcAft>
                          <a:spcPts val="0"/>
                        </a:spcAft>
                        <a:tabLst>
                          <a:tab pos="450215" algn="l"/>
                          <a:tab pos="540385" algn="l"/>
                        </a:tabLst>
                      </a:pPr>
                      <a:r>
                        <a:rPr lang="en-US" sz="1200" dirty="0">
                          <a:latin typeface="Times New Roman"/>
                          <a:ea typeface="Calibri"/>
                          <a:cs typeface="Times New Roman"/>
                        </a:rPr>
                        <a:t>solution, </a:t>
                      </a:r>
                      <a:r>
                        <a:rPr lang="ru-RU" sz="1200" dirty="0">
                          <a:latin typeface="Times New Roman"/>
                          <a:ea typeface="Calibri"/>
                          <a:cs typeface="Times New Roman"/>
                        </a:rPr>
                        <a:t>м</a:t>
                      </a:r>
                      <a:r>
                        <a:rPr lang="en-US" sz="1200" dirty="0">
                          <a:latin typeface="Times New Roman"/>
                          <a:ea typeface="Calibri"/>
                          <a:cs typeface="Times New Roman"/>
                        </a:rPr>
                        <a:t>g/d</a:t>
                      </a:r>
                      <a:r>
                        <a:rPr lang="ru-RU" sz="1200" dirty="0">
                          <a:latin typeface="Times New Roman"/>
                          <a:ea typeface="Calibri"/>
                          <a:cs typeface="Times New Roman"/>
                        </a:rPr>
                        <a:t>м</a:t>
                      </a:r>
                      <a:r>
                        <a:rPr lang="en-US" sz="1200" baseline="30000" dirty="0">
                          <a:latin typeface="Times New Roman"/>
                          <a:ea typeface="Calibri"/>
                          <a:cs typeface="Times New Roman"/>
                        </a:rPr>
                        <a:t>3</a:t>
                      </a:r>
                      <a:endParaRPr lang="ru-RU" sz="1200" dirty="0">
                        <a:latin typeface="Calibri"/>
                        <a:ea typeface="Calibri"/>
                        <a:cs typeface="Times New Roman"/>
                      </a:endParaRPr>
                    </a:p>
                  </a:txBody>
                  <a:tcPr marL="27609" marR="276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tabLst>
                          <a:tab pos="450215" algn="l"/>
                          <a:tab pos="540385" algn="l"/>
                        </a:tabLst>
                      </a:pPr>
                      <a:r>
                        <a:rPr lang="en-US" sz="1200">
                          <a:latin typeface="Times New Roman"/>
                          <a:ea typeface="Calibri"/>
                          <a:cs typeface="Times New Roman"/>
                        </a:rPr>
                        <a:t>Content of </a:t>
                      </a:r>
                      <a:r>
                        <a:rPr lang="en-US" sz="1200" b="1">
                          <a:latin typeface="Times New Roman"/>
                          <a:ea typeface="Calibri"/>
                          <a:cs typeface="Times New Roman"/>
                        </a:rPr>
                        <a:t>Fe</a:t>
                      </a:r>
                      <a:endParaRPr lang="ru-RU" sz="1200">
                        <a:latin typeface="Calibri"/>
                        <a:ea typeface="Calibri"/>
                        <a:cs typeface="Times New Roman"/>
                      </a:endParaRPr>
                    </a:p>
                    <a:p>
                      <a:pPr marL="457200" algn="ctr">
                        <a:lnSpc>
                          <a:spcPct val="115000"/>
                        </a:lnSpc>
                        <a:spcAft>
                          <a:spcPts val="0"/>
                        </a:spcAft>
                        <a:tabLst>
                          <a:tab pos="450215" algn="l"/>
                          <a:tab pos="540385" algn="l"/>
                        </a:tabLst>
                      </a:pPr>
                      <a:r>
                        <a:rPr lang="en-US" sz="1200">
                          <a:latin typeface="Times New Roman"/>
                          <a:ea typeface="Calibri"/>
                          <a:cs typeface="Times New Roman"/>
                        </a:rPr>
                        <a:t>solution, </a:t>
                      </a:r>
                      <a:r>
                        <a:rPr lang="ru-RU" sz="1200">
                          <a:latin typeface="Times New Roman"/>
                          <a:ea typeface="Calibri"/>
                          <a:cs typeface="Times New Roman"/>
                        </a:rPr>
                        <a:t>м</a:t>
                      </a:r>
                      <a:r>
                        <a:rPr lang="en-US" sz="1200">
                          <a:latin typeface="Times New Roman"/>
                          <a:ea typeface="Calibri"/>
                          <a:cs typeface="Times New Roman"/>
                        </a:rPr>
                        <a:t>g/d</a:t>
                      </a:r>
                      <a:r>
                        <a:rPr lang="ru-RU" sz="1200">
                          <a:latin typeface="Times New Roman"/>
                          <a:ea typeface="Calibri"/>
                          <a:cs typeface="Times New Roman"/>
                        </a:rPr>
                        <a:t>м</a:t>
                      </a:r>
                      <a:r>
                        <a:rPr lang="en-US" sz="1200" baseline="30000">
                          <a:latin typeface="Times New Roman"/>
                          <a:ea typeface="Calibri"/>
                          <a:cs typeface="Times New Roman"/>
                        </a:rPr>
                        <a:t>3</a:t>
                      </a:r>
                      <a:endParaRPr lang="ru-RU" sz="1200">
                        <a:latin typeface="Calibri"/>
                        <a:ea typeface="Calibri"/>
                        <a:cs typeface="Times New Roman"/>
                      </a:endParaRPr>
                    </a:p>
                  </a:txBody>
                  <a:tcPr marL="27609" marR="276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7801">
                <a:tc>
                  <a:txBody>
                    <a:bodyPr/>
                    <a:lstStyle/>
                    <a:p>
                      <a:pPr marL="457200" indent="-388938" algn="ctr">
                        <a:lnSpc>
                          <a:spcPct val="115000"/>
                        </a:lnSpc>
                        <a:spcAft>
                          <a:spcPts val="0"/>
                        </a:spcAft>
                        <a:tabLst>
                          <a:tab pos="450215" algn="l"/>
                          <a:tab pos="540385" algn="l"/>
                        </a:tabLst>
                      </a:pPr>
                      <a:r>
                        <a:rPr lang="en-US" sz="1200" dirty="0">
                          <a:latin typeface="Times New Roman"/>
                          <a:ea typeface="Calibri"/>
                          <a:cs typeface="Times New Roman"/>
                        </a:rPr>
                        <a:t>0</a:t>
                      </a:r>
                      <a:endParaRPr lang="ru-RU" sz="1200" dirty="0">
                        <a:latin typeface="Calibri"/>
                        <a:ea typeface="Calibri"/>
                        <a:cs typeface="Times New Roman"/>
                      </a:endParaRPr>
                    </a:p>
                  </a:txBody>
                  <a:tcPr marL="27609" marR="27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57200" algn="ctr">
                        <a:lnSpc>
                          <a:spcPct val="115000"/>
                        </a:lnSpc>
                        <a:spcAft>
                          <a:spcPts val="0"/>
                        </a:spcAft>
                        <a:tabLst>
                          <a:tab pos="450215" algn="l"/>
                          <a:tab pos="540385" algn="l"/>
                        </a:tabLst>
                      </a:pPr>
                      <a:r>
                        <a:rPr lang="en-US" sz="1200" dirty="0">
                          <a:latin typeface="Times New Roman"/>
                          <a:ea typeface="Calibri"/>
                          <a:cs typeface="Times New Roman"/>
                        </a:rPr>
                        <a:t>0</a:t>
                      </a:r>
                      <a:endParaRPr lang="ru-RU" sz="1200" dirty="0">
                        <a:latin typeface="Calibri"/>
                        <a:ea typeface="Calibri"/>
                        <a:cs typeface="Times New Roman"/>
                      </a:endParaRPr>
                    </a:p>
                  </a:txBody>
                  <a:tcPr marL="27609" marR="276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tabLst>
                          <a:tab pos="450215" algn="l"/>
                          <a:tab pos="540385" algn="l"/>
                        </a:tabLst>
                      </a:pPr>
                      <a:endParaRPr lang="en-US" sz="1200">
                        <a:latin typeface="Times New Roman"/>
                        <a:ea typeface="Calibri"/>
                        <a:cs typeface="Times New Roman"/>
                      </a:endParaRPr>
                    </a:p>
                  </a:txBody>
                  <a:tcPr marL="27609" marR="27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tabLst>
                          <a:tab pos="450215" algn="l"/>
                          <a:tab pos="540385" algn="l"/>
                        </a:tabLst>
                      </a:pPr>
                      <a:r>
                        <a:rPr lang="en-US" sz="1200" dirty="0">
                          <a:latin typeface="Times New Roman"/>
                          <a:ea typeface="Calibri"/>
                          <a:cs typeface="Times New Roman"/>
                        </a:rPr>
                        <a:t>5</a:t>
                      </a:r>
                      <a:r>
                        <a:rPr lang="ru-RU" sz="1200" dirty="0">
                          <a:latin typeface="Times New Roman"/>
                          <a:ea typeface="Calibri"/>
                          <a:cs typeface="Times New Roman"/>
                        </a:rPr>
                        <a:t>3,63</a:t>
                      </a:r>
                      <a:endParaRPr lang="ru-RU" sz="1200" dirty="0">
                        <a:latin typeface="Calibri"/>
                        <a:ea typeface="Calibri"/>
                        <a:cs typeface="Times New Roman"/>
                      </a:endParaRPr>
                    </a:p>
                  </a:txBody>
                  <a:tcPr marL="27609" marR="276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tabLst>
                          <a:tab pos="450215" algn="l"/>
                          <a:tab pos="540385" algn="l"/>
                        </a:tabLst>
                      </a:pPr>
                      <a:r>
                        <a:rPr lang="ru-RU" sz="1200" dirty="0">
                          <a:latin typeface="Times New Roman"/>
                          <a:ea typeface="Calibri"/>
                          <a:cs typeface="Times New Roman"/>
                        </a:rPr>
                        <a:t>657,4</a:t>
                      </a:r>
                      <a:endParaRPr lang="ru-RU" sz="1200" dirty="0">
                        <a:latin typeface="Calibri"/>
                        <a:ea typeface="Calibri"/>
                        <a:cs typeface="Times New Roman"/>
                      </a:endParaRPr>
                    </a:p>
                  </a:txBody>
                  <a:tcPr marL="27609" marR="276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426">
                <a:tc>
                  <a:txBody>
                    <a:bodyPr/>
                    <a:lstStyle/>
                    <a:p>
                      <a:pPr marL="457200" indent="-388938" algn="ctr">
                        <a:lnSpc>
                          <a:spcPct val="115000"/>
                        </a:lnSpc>
                        <a:spcAft>
                          <a:spcPts val="0"/>
                        </a:spcAft>
                        <a:tabLst>
                          <a:tab pos="450215" algn="l"/>
                          <a:tab pos="540385" algn="l"/>
                        </a:tabLst>
                      </a:pPr>
                      <a:r>
                        <a:rPr lang="en-US" sz="1200" dirty="0">
                          <a:latin typeface="Times New Roman"/>
                          <a:ea typeface="Calibri"/>
                          <a:cs typeface="Times New Roman"/>
                        </a:rPr>
                        <a:t>1</a:t>
                      </a:r>
                      <a:endParaRPr lang="ru-RU" sz="1200" dirty="0">
                        <a:latin typeface="Calibri"/>
                        <a:ea typeface="Calibri"/>
                        <a:cs typeface="Times New Roman"/>
                      </a:endParaRPr>
                    </a:p>
                  </a:txBody>
                  <a:tcPr marL="27609" marR="27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371475" algn="ctr">
                        <a:lnSpc>
                          <a:spcPct val="115000"/>
                        </a:lnSpc>
                        <a:spcAft>
                          <a:spcPts val="0"/>
                        </a:spcAft>
                        <a:tabLst>
                          <a:tab pos="450215" algn="l"/>
                          <a:tab pos="540385" algn="l"/>
                        </a:tabLst>
                      </a:pPr>
                      <a:r>
                        <a:rPr lang="en-US" sz="1200" dirty="0">
                          <a:latin typeface="Times New Roman"/>
                          <a:ea typeface="Calibri"/>
                          <a:cs typeface="Times New Roman"/>
                        </a:rPr>
                        <a:t>3.1</a:t>
                      </a:r>
                      <a:endParaRPr lang="ru-RU" sz="1200" dirty="0">
                        <a:latin typeface="Calibri"/>
                        <a:ea typeface="Calibri"/>
                        <a:cs typeface="Times New Roman"/>
                      </a:endParaRPr>
                    </a:p>
                  </a:txBody>
                  <a:tcPr marL="27609" marR="276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371475" algn="ctr">
                        <a:lnSpc>
                          <a:spcPct val="115000"/>
                        </a:lnSpc>
                        <a:spcAft>
                          <a:spcPts val="0"/>
                        </a:spcAft>
                        <a:tabLst>
                          <a:tab pos="450215" algn="l"/>
                          <a:tab pos="540385" algn="l"/>
                        </a:tabLst>
                      </a:pPr>
                      <a:r>
                        <a:rPr lang="ru-RU" sz="1200" dirty="0">
                          <a:latin typeface="Times New Roman"/>
                          <a:ea typeface="Calibri"/>
                          <a:cs typeface="Times New Roman"/>
                        </a:rPr>
                        <a:t>2</a:t>
                      </a:r>
                      <a:endParaRPr lang="ru-RU" sz="1200" dirty="0">
                        <a:latin typeface="Calibri"/>
                        <a:ea typeface="Calibri"/>
                        <a:cs typeface="Times New Roman"/>
                      </a:endParaRPr>
                    </a:p>
                  </a:txBody>
                  <a:tcPr marL="27609" marR="27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tabLst>
                          <a:tab pos="450215" algn="l"/>
                          <a:tab pos="540385" algn="l"/>
                        </a:tabLst>
                      </a:pPr>
                      <a:r>
                        <a:rPr lang="ru-RU" sz="1200" dirty="0">
                          <a:latin typeface="Times New Roman"/>
                          <a:ea typeface="Calibri"/>
                          <a:cs typeface="Times New Roman"/>
                        </a:rPr>
                        <a:t>42,66</a:t>
                      </a:r>
                      <a:endParaRPr lang="ru-RU" sz="1200" dirty="0">
                        <a:latin typeface="Calibri"/>
                        <a:ea typeface="Calibri"/>
                        <a:cs typeface="Times New Roman"/>
                      </a:endParaRPr>
                    </a:p>
                  </a:txBody>
                  <a:tcPr marL="27609" marR="276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tabLst>
                          <a:tab pos="450215" algn="l"/>
                          <a:tab pos="540385" algn="l"/>
                        </a:tabLst>
                      </a:pPr>
                      <a:r>
                        <a:rPr lang="ru-RU" sz="1200" dirty="0">
                          <a:latin typeface="Times New Roman"/>
                          <a:ea typeface="Calibri"/>
                          <a:cs typeface="Times New Roman"/>
                        </a:rPr>
                        <a:t>387,4</a:t>
                      </a:r>
                      <a:endParaRPr lang="ru-RU" sz="1200" dirty="0">
                        <a:latin typeface="Calibri"/>
                        <a:ea typeface="Calibri"/>
                        <a:cs typeface="Times New Roman"/>
                      </a:endParaRPr>
                    </a:p>
                  </a:txBody>
                  <a:tcPr marL="27609" marR="276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7801">
                <a:tc>
                  <a:txBody>
                    <a:bodyPr/>
                    <a:lstStyle/>
                    <a:p>
                      <a:pPr marL="457200" algn="ctr">
                        <a:lnSpc>
                          <a:spcPct val="115000"/>
                        </a:lnSpc>
                        <a:spcAft>
                          <a:spcPts val="0"/>
                        </a:spcAft>
                        <a:tabLst>
                          <a:tab pos="450215" algn="l"/>
                          <a:tab pos="540385" algn="l"/>
                        </a:tabLst>
                      </a:pPr>
                      <a:endParaRPr lang="en-US" sz="1200">
                        <a:latin typeface="Times New Roman"/>
                        <a:ea typeface="Calibri"/>
                        <a:cs typeface="Times New Roman"/>
                      </a:endParaRPr>
                    </a:p>
                  </a:txBody>
                  <a:tcPr marL="27609" marR="27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57200" algn="ctr">
                        <a:lnSpc>
                          <a:spcPct val="115000"/>
                        </a:lnSpc>
                        <a:spcAft>
                          <a:spcPts val="0"/>
                        </a:spcAft>
                        <a:tabLst>
                          <a:tab pos="450215" algn="l"/>
                          <a:tab pos="540385" algn="l"/>
                        </a:tabLst>
                      </a:pPr>
                      <a:r>
                        <a:rPr lang="en-US" sz="1200" dirty="0">
                          <a:latin typeface="Times New Roman"/>
                          <a:ea typeface="Calibri"/>
                          <a:cs typeface="Times New Roman"/>
                        </a:rPr>
                        <a:t>3.2</a:t>
                      </a:r>
                      <a:endParaRPr lang="ru-RU" sz="1200" dirty="0">
                        <a:latin typeface="Calibri"/>
                        <a:ea typeface="Calibri"/>
                        <a:cs typeface="Times New Roman"/>
                      </a:endParaRPr>
                    </a:p>
                  </a:txBody>
                  <a:tcPr marL="27609" marR="276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57200" algn="ctr">
                        <a:lnSpc>
                          <a:spcPct val="115000"/>
                        </a:lnSpc>
                        <a:spcAft>
                          <a:spcPts val="0"/>
                        </a:spcAft>
                        <a:tabLst>
                          <a:tab pos="450215" algn="l"/>
                          <a:tab pos="540385" algn="l"/>
                        </a:tabLst>
                      </a:pPr>
                      <a:r>
                        <a:rPr lang="ru-RU" sz="1200" dirty="0">
                          <a:latin typeface="Times New Roman"/>
                          <a:ea typeface="Calibri"/>
                          <a:cs typeface="Times New Roman"/>
                        </a:rPr>
                        <a:t>4</a:t>
                      </a:r>
                      <a:endParaRPr lang="ru-RU" sz="1200" dirty="0">
                        <a:latin typeface="Calibri"/>
                        <a:ea typeface="Calibri"/>
                        <a:cs typeface="Times New Roman"/>
                      </a:endParaRPr>
                    </a:p>
                  </a:txBody>
                  <a:tcPr marL="27609" marR="27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tabLst>
                          <a:tab pos="450215" algn="l"/>
                          <a:tab pos="540385" algn="l"/>
                        </a:tabLst>
                      </a:pPr>
                      <a:r>
                        <a:rPr lang="ru-RU" sz="1200" dirty="0">
                          <a:latin typeface="Times New Roman"/>
                          <a:ea typeface="Calibri"/>
                          <a:cs typeface="Times New Roman"/>
                        </a:rPr>
                        <a:t>42,13</a:t>
                      </a:r>
                      <a:endParaRPr lang="ru-RU" sz="1200" dirty="0">
                        <a:latin typeface="Calibri"/>
                        <a:ea typeface="Calibri"/>
                        <a:cs typeface="Times New Roman"/>
                      </a:endParaRPr>
                    </a:p>
                  </a:txBody>
                  <a:tcPr marL="27609" marR="276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tabLst>
                          <a:tab pos="450215" algn="l"/>
                          <a:tab pos="540385" algn="l"/>
                        </a:tabLst>
                      </a:pPr>
                      <a:r>
                        <a:rPr lang="ru-RU" sz="1200" dirty="0">
                          <a:latin typeface="Times New Roman"/>
                          <a:ea typeface="Calibri"/>
                          <a:cs typeface="Times New Roman"/>
                        </a:rPr>
                        <a:t>408,5</a:t>
                      </a:r>
                      <a:endParaRPr lang="ru-RU" sz="1200" dirty="0">
                        <a:latin typeface="Calibri"/>
                        <a:ea typeface="Calibri"/>
                        <a:cs typeface="Times New Roman"/>
                      </a:endParaRPr>
                    </a:p>
                  </a:txBody>
                  <a:tcPr marL="27609" marR="276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7801">
                <a:tc>
                  <a:txBody>
                    <a:bodyPr/>
                    <a:lstStyle/>
                    <a:p>
                      <a:pPr marL="457200" algn="ctr">
                        <a:lnSpc>
                          <a:spcPct val="115000"/>
                        </a:lnSpc>
                        <a:spcAft>
                          <a:spcPts val="0"/>
                        </a:spcAft>
                        <a:tabLst>
                          <a:tab pos="450215" algn="l"/>
                          <a:tab pos="540385" algn="l"/>
                        </a:tabLst>
                      </a:pPr>
                      <a:endParaRPr lang="en-US" sz="1200">
                        <a:latin typeface="Times New Roman"/>
                        <a:ea typeface="Calibri"/>
                        <a:cs typeface="Times New Roman"/>
                      </a:endParaRPr>
                    </a:p>
                  </a:txBody>
                  <a:tcPr marL="27609" marR="27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371475" algn="ctr">
                        <a:lnSpc>
                          <a:spcPct val="115000"/>
                        </a:lnSpc>
                        <a:spcAft>
                          <a:spcPts val="0"/>
                        </a:spcAft>
                        <a:tabLst>
                          <a:tab pos="450215" algn="l"/>
                          <a:tab pos="540385" algn="l"/>
                        </a:tabLst>
                      </a:pPr>
                      <a:r>
                        <a:rPr lang="en-US" sz="1200" dirty="0">
                          <a:latin typeface="Times New Roman"/>
                          <a:ea typeface="Calibri"/>
                          <a:cs typeface="Times New Roman"/>
                        </a:rPr>
                        <a:t>3.3</a:t>
                      </a:r>
                      <a:endParaRPr lang="ru-RU" sz="1200" dirty="0">
                        <a:latin typeface="Calibri"/>
                        <a:ea typeface="Calibri"/>
                        <a:cs typeface="Times New Roman"/>
                      </a:endParaRPr>
                    </a:p>
                  </a:txBody>
                  <a:tcPr marL="27609" marR="276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57200" algn="ctr">
                        <a:lnSpc>
                          <a:spcPct val="115000"/>
                        </a:lnSpc>
                        <a:spcAft>
                          <a:spcPts val="0"/>
                        </a:spcAft>
                        <a:tabLst>
                          <a:tab pos="450215" algn="l"/>
                          <a:tab pos="540385" algn="l"/>
                        </a:tabLst>
                      </a:pPr>
                      <a:r>
                        <a:rPr lang="ru-RU" sz="1200" dirty="0">
                          <a:latin typeface="Times New Roman"/>
                          <a:ea typeface="Calibri"/>
                          <a:cs typeface="Times New Roman"/>
                        </a:rPr>
                        <a:t>6</a:t>
                      </a:r>
                      <a:endParaRPr lang="ru-RU" sz="1200" dirty="0">
                        <a:latin typeface="Calibri"/>
                        <a:ea typeface="Calibri"/>
                        <a:cs typeface="Times New Roman"/>
                      </a:endParaRPr>
                    </a:p>
                  </a:txBody>
                  <a:tcPr marL="27609" marR="27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tabLst>
                          <a:tab pos="450215" algn="l"/>
                          <a:tab pos="540385" algn="l"/>
                        </a:tabLst>
                      </a:pPr>
                      <a:r>
                        <a:rPr lang="ru-RU" sz="1200" dirty="0">
                          <a:latin typeface="Times New Roman"/>
                          <a:ea typeface="Calibri"/>
                          <a:cs typeface="Times New Roman"/>
                        </a:rPr>
                        <a:t>40,30</a:t>
                      </a:r>
                      <a:endParaRPr lang="ru-RU" sz="1200" dirty="0">
                        <a:latin typeface="Calibri"/>
                        <a:ea typeface="Calibri"/>
                        <a:cs typeface="Times New Roman"/>
                      </a:endParaRPr>
                    </a:p>
                  </a:txBody>
                  <a:tcPr marL="27609" marR="276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tabLst>
                          <a:tab pos="450215" algn="l"/>
                          <a:tab pos="540385" algn="l"/>
                        </a:tabLst>
                      </a:pPr>
                      <a:r>
                        <a:rPr lang="ru-RU" sz="1200" dirty="0">
                          <a:latin typeface="Times New Roman"/>
                          <a:ea typeface="Calibri"/>
                          <a:cs typeface="Times New Roman"/>
                        </a:rPr>
                        <a:t>404,9</a:t>
                      </a:r>
                      <a:endParaRPr lang="ru-RU" sz="1200" dirty="0">
                        <a:latin typeface="Calibri"/>
                        <a:ea typeface="Calibri"/>
                        <a:cs typeface="Times New Roman"/>
                      </a:endParaRPr>
                    </a:p>
                  </a:txBody>
                  <a:tcPr marL="27609" marR="276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426">
                <a:tc>
                  <a:txBody>
                    <a:bodyPr/>
                    <a:lstStyle/>
                    <a:p>
                      <a:pPr marL="457200" indent="-293688" algn="ctr">
                        <a:lnSpc>
                          <a:spcPct val="115000"/>
                        </a:lnSpc>
                        <a:spcAft>
                          <a:spcPts val="0"/>
                        </a:spcAft>
                        <a:tabLst>
                          <a:tab pos="450215" algn="l"/>
                          <a:tab pos="540385" algn="l"/>
                        </a:tabLst>
                      </a:pPr>
                      <a:r>
                        <a:rPr lang="en-US" sz="1200" dirty="0">
                          <a:latin typeface="Times New Roman"/>
                          <a:ea typeface="Calibri"/>
                          <a:cs typeface="Times New Roman"/>
                        </a:rPr>
                        <a:t>2</a:t>
                      </a:r>
                      <a:endParaRPr lang="ru-RU" sz="1200" dirty="0">
                        <a:latin typeface="Calibri"/>
                        <a:ea typeface="Calibri"/>
                        <a:cs typeface="Times New Roman"/>
                      </a:endParaRPr>
                    </a:p>
                  </a:txBody>
                  <a:tcPr marL="27609" marR="27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371475" algn="ctr">
                        <a:lnSpc>
                          <a:spcPct val="115000"/>
                        </a:lnSpc>
                        <a:spcAft>
                          <a:spcPts val="0"/>
                        </a:spcAft>
                        <a:tabLst>
                          <a:tab pos="450215" algn="l"/>
                          <a:tab pos="540385" algn="l"/>
                        </a:tabLst>
                      </a:pPr>
                      <a:r>
                        <a:rPr lang="en-US" sz="1200" dirty="0">
                          <a:latin typeface="Times New Roman"/>
                          <a:ea typeface="Calibri"/>
                          <a:cs typeface="Times New Roman"/>
                        </a:rPr>
                        <a:t>4.1</a:t>
                      </a:r>
                      <a:endParaRPr lang="ru-RU" sz="1200" dirty="0">
                        <a:latin typeface="Calibri"/>
                        <a:ea typeface="Calibri"/>
                        <a:cs typeface="Times New Roman"/>
                      </a:endParaRPr>
                    </a:p>
                  </a:txBody>
                  <a:tcPr marL="27609" marR="276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57200" algn="ctr">
                        <a:lnSpc>
                          <a:spcPct val="115000"/>
                        </a:lnSpc>
                        <a:spcAft>
                          <a:spcPts val="0"/>
                        </a:spcAft>
                        <a:tabLst>
                          <a:tab pos="450215" algn="l"/>
                          <a:tab pos="540385" algn="l"/>
                        </a:tabLst>
                      </a:pPr>
                      <a:r>
                        <a:rPr lang="ru-RU" sz="1200" dirty="0">
                          <a:latin typeface="Times New Roman"/>
                          <a:ea typeface="Calibri"/>
                          <a:cs typeface="Times New Roman"/>
                        </a:rPr>
                        <a:t>2</a:t>
                      </a:r>
                      <a:endParaRPr lang="ru-RU" sz="1200" dirty="0">
                        <a:latin typeface="Calibri"/>
                        <a:ea typeface="Calibri"/>
                        <a:cs typeface="Times New Roman"/>
                      </a:endParaRPr>
                    </a:p>
                  </a:txBody>
                  <a:tcPr marL="27609" marR="27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tabLst>
                          <a:tab pos="450215" algn="l"/>
                          <a:tab pos="540385" algn="l"/>
                        </a:tabLst>
                      </a:pPr>
                      <a:r>
                        <a:rPr lang="ru-RU" sz="1200" dirty="0">
                          <a:latin typeface="Times New Roman"/>
                          <a:ea typeface="Calibri"/>
                          <a:cs typeface="Times New Roman"/>
                        </a:rPr>
                        <a:t>39,19</a:t>
                      </a:r>
                      <a:endParaRPr lang="ru-RU" sz="1200" dirty="0">
                        <a:latin typeface="Calibri"/>
                        <a:ea typeface="Calibri"/>
                        <a:cs typeface="Times New Roman"/>
                      </a:endParaRPr>
                    </a:p>
                  </a:txBody>
                  <a:tcPr marL="27609" marR="276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tabLst>
                          <a:tab pos="450215" algn="l"/>
                          <a:tab pos="540385" algn="l"/>
                        </a:tabLst>
                      </a:pPr>
                      <a:r>
                        <a:rPr lang="ru-RU" sz="1200" dirty="0">
                          <a:latin typeface="Times New Roman"/>
                          <a:ea typeface="Calibri"/>
                          <a:cs typeface="Times New Roman"/>
                        </a:rPr>
                        <a:t>510,6</a:t>
                      </a:r>
                      <a:endParaRPr lang="ru-RU" sz="1200" dirty="0">
                        <a:latin typeface="Calibri"/>
                        <a:ea typeface="Calibri"/>
                        <a:cs typeface="Times New Roman"/>
                      </a:endParaRPr>
                    </a:p>
                  </a:txBody>
                  <a:tcPr marL="27609" marR="276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7801">
                <a:tc>
                  <a:txBody>
                    <a:bodyPr/>
                    <a:lstStyle/>
                    <a:p>
                      <a:pPr marL="457200" algn="ctr">
                        <a:lnSpc>
                          <a:spcPct val="115000"/>
                        </a:lnSpc>
                        <a:spcAft>
                          <a:spcPts val="0"/>
                        </a:spcAft>
                        <a:tabLst>
                          <a:tab pos="450215" algn="l"/>
                          <a:tab pos="540385" algn="l"/>
                        </a:tabLst>
                      </a:pPr>
                      <a:endParaRPr lang="ru-RU" sz="1200">
                        <a:latin typeface="Times New Roman"/>
                        <a:ea typeface="Calibri"/>
                        <a:cs typeface="Times New Roman"/>
                      </a:endParaRPr>
                    </a:p>
                  </a:txBody>
                  <a:tcPr marL="27609" marR="27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371475" algn="ctr">
                        <a:lnSpc>
                          <a:spcPct val="115000"/>
                        </a:lnSpc>
                        <a:spcAft>
                          <a:spcPts val="0"/>
                        </a:spcAft>
                        <a:tabLst>
                          <a:tab pos="450215" algn="l"/>
                          <a:tab pos="540385" algn="l"/>
                        </a:tabLst>
                      </a:pPr>
                      <a:r>
                        <a:rPr lang="en-US" sz="1200" dirty="0">
                          <a:latin typeface="Times New Roman"/>
                          <a:ea typeface="Calibri"/>
                          <a:cs typeface="Times New Roman"/>
                        </a:rPr>
                        <a:t>4.2</a:t>
                      </a:r>
                      <a:endParaRPr lang="ru-RU" sz="1200" dirty="0">
                        <a:latin typeface="Calibri"/>
                        <a:ea typeface="Calibri"/>
                        <a:cs typeface="Times New Roman"/>
                      </a:endParaRPr>
                    </a:p>
                  </a:txBody>
                  <a:tcPr marL="27609" marR="276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57200" algn="ctr">
                        <a:lnSpc>
                          <a:spcPct val="115000"/>
                        </a:lnSpc>
                        <a:spcAft>
                          <a:spcPts val="0"/>
                        </a:spcAft>
                        <a:tabLst>
                          <a:tab pos="450215" algn="l"/>
                          <a:tab pos="540385" algn="l"/>
                        </a:tabLst>
                      </a:pPr>
                      <a:r>
                        <a:rPr lang="ru-RU" sz="1200" dirty="0">
                          <a:latin typeface="Times New Roman"/>
                          <a:ea typeface="Calibri"/>
                          <a:cs typeface="Times New Roman"/>
                        </a:rPr>
                        <a:t>4</a:t>
                      </a:r>
                      <a:endParaRPr lang="ru-RU" sz="1200" dirty="0">
                        <a:latin typeface="Calibri"/>
                        <a:ea typeface="Calibri"/>
                        <a:cs typeface="Times New Roman"/>
                      </a:endParaRPr>
                    </a:p>
                  </a:txBody>
                  <a:tcPr marL="27609" marR="27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tabLst>
                          <a:tab pos="450215" algn="l"/>
                          <a:tab pos="540385" algn="l"/>
                        </a:tabLst>
                      </a:pPr>
                      <a:r>
                        <a:rPr lang="ru-RU" sz="1200">
                          <a:latin typeface="Times New Roman"/>
                          <a:ea typeface="Calibri"/>
                          <a:cs typeface="Times New Roman"/>
                        </a:rPr>
                        <a:t>41,68</a:t>
                      </a:r>
                      <a:endParaRPr lang="ru-RU" sz="1200">
                        <a:latin typeface="Calibri"/>
                        <a:ea typeface="Calibri"/>
                        <a:cs typeface="Times New Roman"/>
                      </a:endParaRPr>
                    </a:p>
                  </a:txBody>
                  <a:tcPr marL="27609" marR="276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tabLst>
                          <a:tab pos="450215" algn="l"/>
                          <a:tab pos="540385" algn="l"/>
                        </a:tabLst>
                      </a:pPr>
                      <a:r>
                        <a:rPr lang="ru-RU" sz="1200" dirty="0">
                          <a:latin typeface="Times New Roman"/>
                          <a:ea typeface="Calibri"/>
                          <a:cs typeface="Times New Roman"/>
                        </a:rPr>
                        <a:t>476,6</a:t>
                      </a:r>
                      <a:endParaRPr lang="ru-RU" sz="1200" dirty="0">
                        <a:latin typeface="Calibri"/>
                        <a:ea typeface="Calibri"/>
                        <a:cs typeface="Times New Roman"/>
                      </a:endParaRPr>
                    </a:p>
                  </a:txBody>
                  <a:tcPr marL="27609" marR="276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7801">
                <a:tc>
                  <a:txBody>
                    <a:bodyPr/>
                    <a:lstStyle/>
                    <a:p>
                      <a:pPr marL="457200" algn="ctr">
                        <a:lnSpc>
                          <a:spcPct val="115000"/>
                        </a:lnSpc>
                        <a:spcAft>
                          <a:spcPts val="0"/>
                        </a:spcAft>
                        <a:tabLst>
                          <a:tab pos="450215" algn="l"/>
                          <a:tab pos="540385" algn="l"/>
                        </a:tabLst>
                      </a:pPr>
                      <a:endParaRPr lang="ru-RU" sz="1200">
                        <a:latin typeface="Times New Roman"/>
                        <a:ea typeface="Calibri"/>
                        <a:cs typeface="Times New Roman"/>
                      </a:endParaRPr>
                    </a:p>
                  </a:txBody>
                  <a:tcPr marL="27609" marR="27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371475" algn="ctr">
                        <a:lnSpc>
                          <a:spcPct val="115000"/>
                        </a:lnSpc>
                        <a:spcAft>
                          <a:spcPts val="0"/>
                        </a:spcAft>
                        <a:tabLst>
                          <a:tab pos="450215" algn="l"/>
                          <a:tab pos="540385" algn="l"/>
                        </a:tabLst>
                      </a:pPr>
                      <a:r>
                        <a:rPr lang="en-US" sz="1200" dirty="0">
                          <a:latin typeface="Times New Roman"/>
                          <a:ea typeface="Calibri"/>
                          <a:cs typeface="Times New Roman"/>
                        </a:rPr>
                        <a:t>4.3</a:t>
                      </a:r>
                      <a:endParaRPr lang="ru-RU" sz="1200" dirty="0">
                        <a:latin typeface="Calibri"/>
                        <a:ea typeface="Calibri"/>
                        <a:cs typeface="Times New Roman"/>
                      </a:endParaRPr>
                    </a:p>
                  </a:txBody>
                  <a:tcPr marL="27609" marR="276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57200" algn="ctr">
                        <a:lnSpc>
                          <a:spcPct val="115000"/>
                        </a:lnSpc>
                        <a:spcAft>
                          <a:spcPts val="0"/>
                        </a:spcAft>
                        <a:tabLst>
                          <a:tab pos="450215" algn="l"/>
                          <a:tab pos="540385" algn="l"/>
                        </a:tabLst>
                      </a:pPr>
                      <a:r>
                        <a:rPr lang="ru-RU" sz="1200" dirty="0">
                          <a:latin typeface="Times New Roman"/>
                          <a:ea typeface="Calibri"/>
                          <a:cs typeface="Times New Roman"/>
                        </a:rPr>
                        <a:t>6</a:t>
                      </a:r>
                      <a:endParaRPr lang="ru-RU" sz="1200" dirty="0">
                        <a:latin typeface="Calibri"/>
                        <a:ea typeface="Calibri"/>
                        <a:cs typeface="Times New Roman"/>
                      </a:endParaRPr>
                    </a:p>
                  </a:txBody>
                  <a:tcPr marL="27609" marR="27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tabLst>
                          <a:tab pos="450215" algn="l"/>
                          <a:tab pos="540385" algn="l"/>
                        </a:tabLst>
                      </a:pPr>
                      <a:r>
                        <a:rPr lang="ru-RU" sz="1200">
                          <a:latin typeface="Times New Roman"/>
                          <a:ea typeface="Calibri"/>
                          <a:cs typeface="Times New Roman"/>
                        </a:rPr>
                        <a:t>41,22</a:t>
                      </a:r>
                      <a:endParaRPr lang="ru-RU" sz="1200">
                        <a:latin typeface="Calibri"/>
                        <a:ea typeface="Calibri"/>
                        <a:cs typeface="Times New Roman"/>
                      </a:endParaRPr>
                    </a:p>
                  </a:txBody>
                  <a:tcPr marL="27609" marR="276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tabLst>
                          <a:tab pos="450215" algn="l"/>
                          <a:tab pos="540385" algn="l"/>
                        </a:tabLst>
                      </a:pPr>
                      <a:r>
                        <a:rPr lang="ru-RU" sz="1200" dirty="0">
                          <a:latin typeface="Times New Roman"/>
                          <a:ea typeface="Calibri"/>
                          <a:cs typeface="Times New Roman"/>
                        </a:rPr>
                        <a:t>449,4</a:t>
                      </a:r>
                      <a:endParaRPr lang="ru-RU" sz="1200" dirty="0">
                        <a:latin typeface="Calibri"/>
                        <a:ea typeface="Calibri"/>
                        <a:cs typeface="Times New Roman"/>
                      </a:endParaRPr>
                    </a:p>
                  </a:txBody>
                  <a:tcPr marL="27609" marR="276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426">
                <a:tc>
                  <a:txBody>
                    <a:bodyPr/>
                    <a:lstStyle/>
                    <a:p>
                      <a:pPr marL="457200" indent="-388938" algn="ctr">
                        <a:lnSpc>
                          <a:spcPct val="115000"/>
                        </a:lnSpc>
                        <a:spcAft>
                          <a:spcPts val="0"/>
                        </a:spcAft>
                        <a:tabLst>
                          <a:tab pos="450215" algn="l"/>
                          <a:tab pos="540385" algn="l"/>
                        </a:tabLst>
                      </a:pPr>
                      <a:r>
                        <a:rPr lang="en-US" sz="1200" dirty="0">
                          <a:latin typeface="Times New Roman"/>
                          <a:ea typeface="Calibri"/>
                          <a:cs typeface="Times New Roman"/>
                        </a:rPr>
                        <a:t>3</a:t>
                      </a:r>
                      <a:endParaRPr lang="ru-RU" sz="1200" dirty="0">
                        <a:latin typeface="Calibri"/>
                        <a:ea typeface="Calibri"/>
                        <a:cs typeface="Times New Roman"/>
                      </a:endParaRPr>
                    </a:p>
                  </a:txBody>
                  <a:tcPr marL="27609" marR="27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371475" algn="ctr">
                        <a:lnSpc>
                          <a:spcPct val="115000"/>
                        </a:lnSpc>
                        <a:spcAft>
                          <a:spcPts val="0"/>
                        </a:spcAft>
                        <a:tabLst>
                          <a:tab pos="450215" algn="l"/>
                          <a:tab pos="540385" algn="l"/>
                        </a:tabLst>
                      </a:pPr>
                      <a:r>
                        <a:rPr lang="en-US" sz="1200" dirty="0">
                          <a:latin typeface="Times New Roman"/>
                          <a:ea typeface="Calibri"/>
                          <a:cs typeface="Times New Roman"/>
                        </a:rPr>
                        <a:t>7.1</a:t>
                      </a:r>
                      <a:endParaRPr lang="ru-RU" sz="1200" dirty="0">
                        <a:latin typeface="Calibri"/>
                        <a:ea typeface="Calibri"/>
                        <a:cs typeface="Times New Roman"/>
                      </a:endParaRPr>
                    </a:p>
                  </a:txBody>
                  <a:tcPr marL="27609" marR="276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57200" algn="ctr">
                        <a:lnSpc>
                          <a:spcPct val="115000"/>
                        </a:lnSpc>
                        <a:spcAft>
                          <a:spcPts val="0"/>
                        </a:spcAft>
                        <a:tabLst>
                          <a:tab pos="450215" algn="l"/>
                          <a:tab pos="540385" algn="l"/>
                        </a:tabLst>
                      </a:pPr>
                      <a:r>
                        <a:rPr lang="ru-RU" sz="1200" dirty="0">
                          <a:latin typeface="Times New Roman"/>
                          <a:ea typeface="Calibri"/>
                          <a:cs typeface="Times New Roman"/>
                        </a:rPr>
                        <a:t>2</a:t>
                      </a:r>
                      <a:endParaRPr lang="ru-RU" sz="1200" dirty="0">
                        <a:latin typeface="Calibri"/>
                        <a:ea typeface="Calibri"/>
                        <a:cs typeface="Times New Roman"/>
                      </a:endParaRPr>
                    </a:p>
                  </a:txBody>
                  <a:tcPr marL="27609" marR="27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tabLst>
                          <a:tab pos="450215" algn="l"/>
                          <a:tab pos="540385" algn="l"/>
                        </a:tabLst>
                      </a:pPr>
                      <a:r>
                        <a:rPr lang="ru-RU" sz="1200">
                          <a:latin typeface="Times New Roman"/>
                          <a:ea typeface="Calibri"/>
                          <a:cs typeface="Times New Roman"/>
                        </a:rPr>
                        <a:t>35,61</a:t>
                      </a:r>
                      <a:endParaRPr lang="ru-RU" sz="1200">
                        <a:latin typeface="Calibri"/>
                        <a:ea typeface="Calibri"/>
                        <a:cs typeface="Times New Roman"/>
                      </a:endParaRPr>
                    </a:p>
                  </a:txBody>
                  <a:tcPr marL="27609" marR="276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tabLst>
                          <a:tab pos="450215" algn="l"/>
                          <a:tab pos="540385" algn="l"/>
                        </a:tabLst>
                      </a:pPr>
                      <a:r>
                        <a:rPr lang="ru-RU" sz="1200" dirty="0">
                          <a:latin typeface="Times New Roman"/>
                          <a:ea typeface="Calibri"/>
                          <a:cs typeface="Times New Roman"/>
                        </a:rPr>
                        <a:t>190,2</a:t>
                      </a:r>
                      <a:endParaRPr lang="ru-RU" sz="1200" dirty="0">
                        <a:latin typeface="Calibri"/>
                        <a:ea typeface="Calibri"/>
                        <a:cs typeface="Times New Roman"/>
                      </a:endParaRPr>
                    </a:p>
                  </a:txBody>
                  <a:tcPr marL="27609" marR="276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7801">
                <a:tc>
                  <a:txBody>
                    <a:bodyPr/>
                    <a:lstStyle/>
                    <a:p>
                      <a:pPr marL="457200" algn="ctr">
                        <a:lnSpc>
                          <a:spcPct val="115000"/>
                        </a:lnSpc>
                        <a:spcAft>
                          <a:spcPts val="0"/>
                        </a:spcAft>
                        <a:tabLst>
                          <a:tab pos="450215" algn="l"/>
                          <a:tab pos="540385" algn="l"/>
                        </a:tabLst>
                      </a:pPr>
                      <a:endParaRPr lang="ru-RU" sz="1200" dirty="0">
                        <a:latin typeface="Times New Roman"/>
                        <a:ea typeface="Calibri"/>
                        <a:cs typeface="Times New Roman"/>
                      </a:endParaRPr>
                    </a:p>
                  </a:txBody>
                  <a:tcPr marL="27609" marR="27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276225" algn="ctr">
                        <a:lnSpc>
                          <a:spcPct val="115000"/>
                        </a:lnSpc>
                        <a:spcAft>
                          <a:spcPts val="0"/>
                        </a:spcAft>
                        <a:tabLst>
                          <a:tab pos="450215" algn="l"/>
                          <a:tab pos="540385" algn="l"/>
                        </a:tabLst>
                      </a:pPr>
                      <a:r>
                        <a:rPr lang="en-US" sz="1200" dirty="0">
                          <a:latin typeface="Times New Roman"/>
                          <a:ea typeface="Calibri"/>
                          <a:cs typeface="Times New Roman"/>
                        </a:rPr>
                        <a:t>7.2</a:t>
                      </a:r>
                      <a:endParaRPr lang="ru-RU" sz="1200" dirty="0">
                        <a:latin typeface="Calibri"/>
                        <a:ea typeface="Calibri"/>
                        <a:cs typeface="Times New Roman"/>
                      </a:endParaRPr>
                    </a:p>
                  </a:txBody>
                  <a:tcPr marL="27609" marR="276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57200" algn="ctr">
                        <a:lnSpc>
                          <a:spcPct val="115000"/>
                        </a:lnSpc>
                        <a:spcAft>
                          <a:spcPts val="0"/>
                        </a:spcAft>
                        <a:tabLst>
                          <a:tab pos="450215" algn="l"/>
                          <a:tab pos="540385" algn="l"/>
                        </a:tabLst>
                      </a:pPr>
                      <a:r>
                        <a:rPr lang="ru-RU" sz="1200" dirty="0">
                          <a:latin typeface="Times New Roman"/>
                          <a:ea typeface="Calibri"/>
                          <a:cs typeface="Times New Roman"/>
                        </a:rPr>
                        <a:t>4</a:t>
                      </a:r>
                      <a:endParaRPr lang="ru-RU" sz="1200" dirty="0">
                        <a:latin typeface="Calibri"/>
                        <a:ea typeface="Calibri"/>
                        <a:cs typeface="Times New Roman"/>
                      </a:endParaRPr>
                    </a:p>
                  </a:txBody>
                  <a:tcPr marL="27609" marR="27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tabLst>
                          <a:tab pos="450215" algn="l"/>
                          <a:tab pos="540385" algn="l"/>
                        </a:tabLst>
                      </a:pPr>
                      <a:r>
                        <a:rPr lang="ru-RU" sz="1200">
                          <a:latin typeface="Times New Roman"/>
                          <a:ea typeface="Calibri"/>
                          <a:cs typeface="Times New Roman"/>
                        </a:rPr>
                        <a:t>23,82</a:t>
                      </a:r>
                      <a:endParaRPr lang="ru-RU" sz="1200">
                        <a:latin typeface="Calibri"/>
                        <a:ea typeface="Calibri"/>
                        <a:cs typeface="Times New Roman"/>
                      </a:endParaRPr>
                    </a:p>
                  </a:txBody>
                  <a:tcPr marL="27609" marR="276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tabLst>
                          <a:tab pos="450215" algn="l"/>
                          <a:tab pos="540385" algn="l"/>
                        </a:tabLst>
                      </a:pPr>
                      <a:r>
                        <a:rPr lang="ru-RU" sz="1200" dirty="0">
                          <a:latin typeface="Times New Roman"/>
                          <a:ea typeface="Calibri"/>
                          <a:cs typeface="Times New Roman"/>
                        </a:rPr>
                        <a:t>316,9</a:t>
                      </a:r>
                      <a:endParaRPr lang="ru-RU" sz="1200" dirty="0">
                        <a:latin typeface="Calibri"/>
                        <a:ea typeface="Calibri"/>
                        <a:cs typeface="Times New Roman"/>
                      </a:endParaRPr>
                    </a:p>
                  </a:txBody>
                  <a:tcPr marL="27609" marR="276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7801">
                <a:tc>
                  <a:txBody>
                    <a:bodyPr/>
                    <a:lstStyle/>
                    <a:p>
                      <a:pPr marL="457200" algn="ctr">
                        <a:lnSpc>
                          <a:spcPct val="115000"/>
                        </a:lnSpc>
                        <a:spcAft>
                          <a:spcPts val="0"/>
                        </a:spcAft>
                        <a:tabLst>
                          <a:tab pos="450215" algn="l"/>
                          <a:tab pos="540385" algn="l"/>
                        </a:tabLst>
                      </a:pPr>
                      <a:endParaRPr lang="ru-RU" sz="1200">
                        <a:latin typeface="Times New Roman"/>
                        <a:ea typeface="Calibri"/>
                        <a:cs typeface="Times New Roman"/>
                      </a:endParaRPr>
                    </a:p>
                  </a:txBody>
                  <a:tcPr marL="27609" marR="27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276225" algn="ctr">
                        <a:lnSpc>
                          <a:spcPct val="115000"/>
                        </a:lnSpc>
                        <a:spcAft>
                          <a:spcPts val="0"/>
                        </a:spcAft>
                        <a:tabLst>
                          <a:tab pos="450215" algn="l"/>
                          <a:tab pos="540385" algn="l"/>
                        </a:tabLst>
                      </a:pPr>
                      <a:r>
                        <a:rPr lang="en-US" sz="1200" dirty="0">
                          <a:latin typeface="Times New Roman"/>
                          <a:ea typeface="Calibri"/>
                          <a:cs typeface="Times New Roman"/>
                        </a:rPr>
                        <a:t>7.3</a:t>
                      </a:r>
                      <a:endParaRPr lang="ru-RU" sz="1200" dirty="0">
                        <a:latin typeface="Calibri"/>
                        <a:ea typeface="Calibri"/>
                        <a:cs typeface="Times New Roman"/>
                      </a:endParaRPr>
                    </a:p>
                  </a:txBody>
                  <a:tcPr marL="27609" marR="276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371475" algn="ctr">
                        <a:lnSpc>
                          <a:spcPct val="115000"/>
                        </a:lnSpc>
                        <a:spcAft>
                          <a:spcPts val="0"/>
                        </a:spcAft>
                        <a:tabLst>
                          <a:tab pos="450215" algn="l"/>
                          <a:tab pos="540385" algn="l"/>
                        </a:tabLst>
                      </a:pPr>
                      <a:r>
                        <a:rPr lang="ru-RU" sz="1200" dirty="0">
                          <a:latin typeface="Times New Roman"/>
                          <a:ea typeface="Calibri"/>
                          <a:cs typeface="Times New Roman"/>
                        </a:rPr>
                        <a:t>6</a:t>
                      </a:r>
                      <a:endParaRPr lang="ru-RU" sz="1200" dirty="0">
                        <a:latin typeface="Calibri"/>
                        <a:ea typeface="Calibri"/>
                        <a:cs typeface="Times New Roman"/>
                      </a:endParaRPr>
                    </a:p>
                  </a:txBody>
                  <a:tcPr marL="27609" marR="27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tabLst>
                          <a:tab pos="450215" algn="l"/>
                          <a:tab pos="540385" algn="l"/>
                        </a:tabLst>
                      </a:pPr>
                      <a:r>
                        <a:rPr lang="ru-RU" sz="1200" dirty="0">
                          <a:latin typeface="Times New Roman"/>
                          <a:ea typeface="Calibri"/>
                          <a:cs typeface="Times New Roman"/>
                        </a:rPr>
                        <a:t>31,37</a:t>
                      </a:r>
                      <a:endParaRPr lang="ru-RU" sz="1200" dirty="0">
                        <a:latin typeface="Calibri"/>
                        <a:ea typeface="Calibri"/>
                        <a:cs typeface="Times New Roman"/>
                      </a:endParaRPr>
                    </a:p>
                  </a:txBody>
                  <a:tcPr marL="27609" marR="276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tabLst>
                          <a:tab pos="450215" algn="l"/>
                          <a:tab pos="540385" algn="l"/>
                        </a:tabLst>
                      </a:pPr>
                      <a:r>
                        <a:rPr lang="ru-RU" sz="1200" dirty="0">
                          <a:latin typeface="Times New Roman"/>
                          <a:ea typeface="Calibri"/>
                          <a:cs typeface="Times New Roman"/>
                        </a:rPr>
                        <a:t>244,9</a:t>
                      </a:r>
                      <a:endParaRPr lang="ru-RU" sz="1200" dirty="0">
                        <a:latin typeface="Calibri"/>
                        <a:ea typeface="Calibri"/>
                        <a:cs typeface="Times New Roman"/>
                      </a:endParaRPr>
                    </a:p>
                  </a:txBody>
                  <a:tcPr marL="27609" marR="276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9775" name="Rectangle 1"/>
          <p:cNvSpPr>
            <a:spLocks noChangeArrowheads="1"/>
          </p:cNvSpPr>
          <p:nvPr/>
        </p:nvSpPr>
        <p:spPr bwMode="auto">
          <a:xfrm>
            <a:off x="214313" y="214313"/>
            <a:ext cx="8786812" cy="461962"/>
          </a:xfrm>
          <a:prstGeom prst="rect">
            <a:avLst/>
          </a:prstGeom>
          <a:noFill/>
          <a:ln w="9525">
            <a:noFill/>
            <a:miter lim="800000"/>
            <a:headEnd/>
            <a:tailEnd/>
          </a:ln>
        </p:spPr>
        <p:txBody>
          <a:bodyPr anchor="ctr">
            <a:spAutoFit/>
          </a:bodyPr>
          <a:lstStyle/>
          <a:p>
            <a:pPr algn="ctr" eaLnBrk="0" hangingPunct="0">
              <a:tabLst>
                <a:tab pos="450850" algn="l"/>
                <a:tab pos="539750" algn="l"/>
              </a:tabLst>
            </a:pPr>
            <a:r>
              <a:rPr lang="en-US" sz="2400" b="1">
                <a:latin typeface="Times New Roman" pitchFamily="18" charset="0"/>
                <a:cs typeface="Times New Roman" pitchFamily="18" charset="0"/>
              </a:rPr>
              <a:t>Content of uranium and iron  infiltrate</a:t>
            </a:r>
            <a:endParaRPr lang="ru-RU" sz="2400" b="1">
              <a:latin typeface="Times New Roman" pitchFamily="18" charset="0"/>
              <a:cs typeface="Times New Roman" pitchFamily="18" charset="0"/>
            </a:endParaRPr>
          </a:p>
        </p:txBody>
      </p:sp>
      <p:graphicFrame>
        <p:nvGraphicFramePr>
          <p:cNvPr id="7" name="Таблица 6"/>
          <p:cNvGraphicFramePr>
            <a:graphicFrameLocks noGrp="1"/>
          </p:cNvGraphicFramePr>
          <p:nvPr/>
        </p:nvGraphicFramePr>
        <p:xfrm>
          <a:off x="714375" y="4071938"/>
          <a:ext cx="7286625" cy="2286000"/>
        </p:xfrm>
        <a:graphic>
          <a:graphicData uri="http://schemas.openxmlformats.org/drawingml/2006/table">
            <a:tbl>
              <a:tblPr/>
              <a:tblGrid>
                <a:gridCol w="1534038"/>
                <a:gridCol w="1176382"/>
                <a:gridCol w="1538346"/>
                <a:gridCol w="1602983"/>
                <a:gridCol w="1434928"/>
              </a:tblGrid>
              <a:tr h="668411">
                <a:tc>
                  <a:txBody>
                    <a:bodyPr/>
                    <a:lstStyle/>
                    <a:p>
                      <a:pPr algn="ctr" fontAlgn="ctr"/>
                      <a:r>
                        <a:rPr lang="ru-RU" sz="1100" b="0" i="0" u="none" strike="noStrike" dirty="0">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err="1">
                          <a:solidFill>
                            <a:srgbClr val="000000"/>
                          </a:solidFill>
                          <a:latin typeface="Calibri"/>
                        </a:rPr>
                        <a:t>Обьем</a:t>
                      </a:r>
                      <a:r>
                        <a:rPr lang="ru-RU" sz="1100" b="0" i="0" u="none" strike="noStrike" dirty="0">
                          <a:solidFill>
                            <a:srgbClr val="000000"/>
                          </a:solidFill>
                          <a:latin typeface="Calibri"/>
                        </a:rPr>
                        <a:t> на выходе</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latin typeface="Calibri"/>
                        </a:rPr>
                        <a:t>Металл, г/л</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latin typeface="Calibri"/>
                        </a:rPr>
                        <a:t>Степень извлечения по металлу,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Calibri"/>
                        </a:rPr>
                        <a:t>Кислотность, г/л</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1086">
                <a:tc>
                  <a:txBody>
                    <a:bodyPr/>
                    <a:lstStyle/>
                    <a:p>
                      <a:pPr algn="ctr" fontAlgn="ctr"/>
                      <a:r>
                        <a:rPr lang="ru-RU" sz="1100" b="0" i="0" u="none" strike="noStrike">
                          <a:solidFill>
                            <a:srgbClr val="000000"/>
                          </a:solidFill>
                          <a:latin typeface="Calibri"/>
                        </a:rPr>
                        <a:t>Темирт. Исх.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Calibri"/>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Calibri"/>
                        </a:rPr>
                        <a:t>37,18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latin typeface="Calibri"/>
                        </a:rPr>
                        <a:t>61,27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Calibri"/>
                        </a:rPr>
                        <a:t>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1086">
                <a:tc>
                  <a:txBody>
                    <a:bodyPr/>
                    <a:lstStyle/>
                    <a:p>
                      <a:pPr algn="ctr" fontAlgn="ctr"/>
                      <a:r>
                        <a:rPr lang="ru-RU" sz="1100" b="0" i="0" u="none" strike="noStrike">
                          <a:solidFill>
                            <a:srgbClr val="000000"/>
                          </a:solidFill>
                          <a:latin typeface="Calibri"/>
                        </a:rPr>
                        <a:t>Темирт. Кис.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Calibri"/>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Calibri"/>
                        </a:rPr>
                        <a:t>30,92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latin typeface="Calibri"/>
                        </a:rPr>
                        <a:t>74,23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Calibri"/>
                        </a:rPr>
                        <a:t>3,43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1086">
                <a:tc>
                  <a:txBody>
                    <a:bodyPr/>
                    <a:lstStyle/>
                    <a:p>
                      <a:pPr algn="ctr" fontAlgn="ctr"/>
                      <a:r>
                        <a:rPr lang="ru-RU" sz="1100" b="1" i="0" u="none" strike="noStrike" dirty="0" err="1">
                          <a:solidFill>
                            <a:srgbClr val="000000"/>
                          </a:solidFill>
                          <a:latin typeface="Calibri"/>
                        </a:rPr>
                        <a:t>Темирт</a:t>
                      </a:r>
                      <a:r>
                        <a:rPr lang="ru-RU" sz="1100" b="1" i="0" u="none" strike="noStrike" dirty="0">
                          <a:solidFill>
                            <a:srgbClr val="000000"/>
                          </a:solidFill>
                          <a:latin typeface="Calibri"/>
                        </a:rPr>
                        <a:t>. </a:t>
                      </a:r>
                      <a:r>
                        <a:rPr lang="ru-RU" sz="1100" b="1" i="0" u="none" strike="noStrike" dirty="0" err="1">
                          <a:solidFill>
                            <a:srgbClr val="000000"/>
                          </a:solidFill>
                          <a:latin typeface="Calibri"/>
                        </a:rPr>
                        <a:t>Щел</a:t>
                      </a:r>
                      <a:r>
                        <a:rPr lang="ru-RU" sz="1100" b="1" i="0" u="none" strike="noStrike" dirty="0">
                          <a:solidFill>
                            <a:srgbClr val="000000"/>
                          </a:solidFill>
                          <a:latin typeface="Calibri"/>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dirty="0">
                          <a:solidFill>
                            <a:srgbClr val="000000"/>
                          </a:solidFill>
                          <a:latin typeface="Calibri"/>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dirty="0">
                          <a:solidFill>
                            <a:srgbClr val="000000"/>
                          </a:solidFill>
                          <a:latin typeface="Calibri"/>
                        </a:rPr>
                        <a:t>14,33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dirty="0">
                          <a:solidFill>
                            <a:srgbClr val="000000"/>
                          </a:solidFill>
                          <a:latin typeface="Calibri"/>
                        </a:rPr>
                        <a:t>88,06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dirty="0">
                          <a:solidFill>
                            <a:srgbClr val="000000"/>
                          </a:solidFill>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1086">
                <a:tc>
                  <a:txBody>
                    <a:bodyPr/>
                    <a:lstStyle/>
                    <a:p>
                      <a:pPr algn="ctr" fontAlgn="ctr"/>
                      <a:r>
                        <a:rPr lang="ru-RU" sz="1100" b="0" i="0" u="none" strike="noStrike" dirty="0" err="1">
                          <a:solidFill>
                            <a:srgbClr val="000000"/>
                          </a:solidFill>
                          <a:latin typeface="Calibri"/>
                        </a:rPr>
                        <a:t>Экиб</a:t>
                      </a:r>
                      <a:r>
                        <a:rPr lang="ru-RU" sz="1100" b="0" i="0" u="none" strike="noStrike" dirty="0">
                          <a:solidFill>
                            <a:srgbClr val="000000"/>
                          </a:solidFill>
                          <a:latin typeface="Calibri"/>
                        </a:rPr>
                        <a:t>. Исх.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latin typeface="Calibri"/>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latin typeface="Calibri"/>
                        </a:rPr>
                        <a:t>44,2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Calibri"/>
                        </a:rPr>
                        <a:t>53,96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latin typeface="Calibri"/>
                        </a:rPr>
                        <a:t>3,675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1086">
                <a:tc>
                  <a:txBody>
                    <a:bodyPr/>
                    <a:lstStyle/>
                    <a:p>
                      <a:pPr algn="ctr" fontAlgn="ctr"/>
                      <a:r>
                        <a:rPr lang="ru-RU" sz="1100" b="0" i="0" u="none" strike="noStrike">
                          <a:solidFill>
                            <a:srgbClr val="000000"/>
                          </a:solidFill>
                          <a:latin typeface="Calibri"/>
                        </a:rPr>
                        <a:t>Экиб. Кисл.</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Calibri"/>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Calibri"/>
                        </a:rPr>
                        <a:t>51,6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latin typeface="Calibri"/>
                        </a:rPr>
                        <a:t>57,00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Calibri"/>
                        </a:rPr>
                        <a:t>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1086">
                <a:tc>
                  <a:txBody>
                    <a:bodyPr/>
                    <a:lstStyle/>
                    <a:p>
                      <a:pPr algn="ctr" fontAlgn="ctr"/>
                      <a:r>
                        <a:rPr lang="ru-RU" sz="1100" b="0" i="0" u="none" strike="noStrike">
                          <a:solidFill>
                            <a:srgbClr val="000000"/>
                          </a:solidFill>
                          <a:latin typeface="Calibri"/>
                        </a:rPr>
                        <a:t>Экиб. Щел.</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Calibri"/>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Calibri"/>
                        </a:rPr>
                        <a:t>39,89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latin typeface="Calibri"/>
                        </a:rPr>
                        <a:t>66,76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1086">
                <a:tc>
                  <a:txBody>
                    <a:bodyPr/>
                    <a:lstStyle/>
                    <a:p>
                      <a:pPr algn="ctr" fontAlgn="ctr"/>
                      <a:r>
                        <a:rPr lang="ru-RU" sz="1100" b="0" i="0" u="none" strike="noStrike">
                          <a:solidFill>
                            <a:srgbClr val="000000"/>
                          </a:solidFill>
                          <a:latin typeface="Calibri"/>
                        </a:rPr>
                        <a:t>Исх. Алматы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Calibri"/>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Calibri"/>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latin typeface="Calibri"/>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latin typeface="Calibri"/>
                        </a:rPr>
                        <a:t>3,92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p:cNvPicPr>
            <a:picLocks noChangeAspect="1" noChangeArrowheads="1"/>
          </p:cNvPicPr>
          <p:nvPr/>
        </p:nvPicPr>
        <p:blipFill>
          <a:blip r:embed="rId2"/>
          <a:srcRect/>
          <a:stretch>
            <a:fillRect/>
          </a:stretch>
        </p:blipFill>
        <p:spPr bwMode="auto">
          <a:xfrm>
            <a:off x="1785938" y="1143000"/>
            <a:ext cx="2286000" cy="2643188"/>
          </a:xfrm>
          <a:prstGeom prst="rect">
            <a:avLst/>
          </a:prstGeom>
          <a:noFill/>
          <a:ln w="9525">
            <a:noFill/>
            <a:miter lim="800000"/>
            <a:headEnd/>
            <a:tailEnd/>
          </a:ln>
        </p:spPr>
      </p:pic>
      <p:pic>
        <p:nvPicPr>
          <p:cNvPr id="30723" name="Picture 5"/>
          <p:cNvPicPr>
            <a:picLocks noChangeAspect="1" noChangeArrowheads="1"/>
          </p:cNvPicPr>
          <p:nvPr/>
        </p:nvPicPr>
        <p:blipFill>
          <a:blip r:embed="rId3"/>
          <a:srcRect/>
          <a:stretch>
            <a:fillRect/>
          </a:stretch>
        </p:blipFill>
        <p:spPr bwMode="auto">
          <a:xfrm>
            <a:off x="5072063" y="3929063"/>
            <a:ext cx="2286000" cy="2714625"/>
          </a:xfrm>
          <a:prstGeom prst="rect">
            <a:avLst/>
          </a:prstGeom>
          <a:noFill/>
          <a:ln w="9525">
            <a:noFill/>
            <a:miter lim="800000"/>
            <a:headEnd/>
            <a:tailEnd/>
          </a:ln>
        </p:spPr>
      </p:pic>
      <p:pic>
        <p:nvPicPr>
          <p:cNvPr id="30724" name="Picture 6"/>
          <p:cNvPicPr>
            <a:picLocks noChangeAspect="1" noChangeArrowheads="1"/>
          </p:cNvPicPr>
          <p:nvPr/>
        </p:nvPicPr>
        <p:blipFill>
          <a:blip r:embed="rId4"/>
          <a:srcRect/>
          <a:stretch>
            <a:fillRect/>
          </a:stretch>
        </p:blipFill>
        <p:spPr bwMode="auto">
          <a:xfrm>
            <a:off x="1785938" y="4071938"/>
            <a:ext cx="2422525" cy="2571750"/>
          </a:xfrm>
          <a:prstGeom prst="rect">
            <a:avLst/>
          </a:prstGeom>
          <a:noFill/>
          <a:ln w="9525">
            <a:noFill/>
            <a:miter lim="800000"/>
            <a:headEnd/>
            <a:tailEnd/>
          </a:ln>
        </p:spPr>
      </p:pic>
      <p:sp>
        <p:nvSpPr>
          <p:cNvPr id="30725" name="Text Box 7"/>
          <p:cNvSpPr txBox="1">
            <a:spLocks noChangeArrowheads="1"/>
          </p:cNvSpPr>
          <p:nvPr/>
        </p:nvSpPr>
        <p:spPr bwMode="auto">
          <a:xfrm>
            <a:off x="0" y="3143250"/>
            <a:ext cx="1857375" cy="369888"/>
          </a:xfrm>
          <a:prstGeom prst="rect">
            <a:avLst/>
          </a:prstGeom>
          <a:noFill/>
          <a:ln w="9525">
            <a:noFill/>
            <a:miter lim="800000"/>
            <a:headEnd/>
            <a:tailEnd/>
          </a:ln>
        </p:spPr>
        <p:txBody>
          <a:bodyPr>
            <a:spAutoFit/>
          </a:bodyPr>
          <a:lstStyle/>
          <a:p>
            <a:pPr algn="ctr">
              <a:spcBef>
                <a:spcPct val="50000"/>
              </a:spcBef>
            </a:pPr>
            <a:r>
              <a:rPr lang="en-US">
                <a:latin typeface="Agency FB" pitchFamily="34" charset="0"/>
              </a:rPr>
              <a:t>Leksin M.</a:t>
            </a:r>
            <a:endParaRPr lang="ru-RU"/>
          </a:p>
        </p:txBody>
      </p:sp>
      <p:sp>
        <p:nvSpPr>
          <p:cNvPr id="30726" name="Text Box 8"/>
          <p:cNvSpPr txBox="1">
            <a:spLocks noChangeArrowheads="1"/>
          </p:cNvSpPr>
          <p:nvPr/>
        </p:nvSpPr>
        <p:spPr bwMode="auto">
          <a:xfrm>
            <a:off x="6929438" y="6000750"/>
            <a:ext cx="1500187" cy="369888"/>
          </a:xfrm>
          <a:prstGeom prst="rect">
            <a:avLst/>
          </a:prstGeom>
          <a:noFill/>
          <a:ln w="9525">
            <a:noFill/>
            <a:miter lim="800000"/>
            <a:headEnd/>
            <a:tailEnd/>
          </a:ln>
        </p:spPr>
        <p:txBody>
          <a:bodyPr>
            <a:spAutoFit/>
          </a:bodyPr>
          <a:lstStyle/>
          <a:p>
            <a:pPr algn="r">
              <a:spcBef>
                <a:spcPct val="50000"/>
              </a:spcBef>
            </a:pPr>
            <a:r>
              <a:rPr lang="en-US">
                <a:latin typeface="Agency FB" pitchFamily="34" charset="0"/>
              </a:rPr>
              <a:t>Oserov T. </a:t>
            </a:r>
            <a:endParaRPr lang="ru-RU"/>
          </a:p>
        </p:txBody>
      </p:sp>
      <p:sp>
        <p:nvSpPr>
          <p:cNvPr id="30727" name="Text Box 9"/>
          <p:cNvSpPr txBox="1">
            <a:spLocks noChangeArrowheads="1"/>
          </p:cNvSpPr>
          <p:nvPr/>
        </p:nvSpPr>
        <p:spPr bwMode="auto">
          <a:xfrm>
            <a:off x="428625" y="6000750"/>
            <a:ext cx="1214438" cy="369888"/>
          </a:xfrm>
          <a:prstGeom prst="rect">
            <a:avLst/>
          </a:prstGeom>
          <a:noFill/>
          <a:ln w="9525">
            <a:noFill/>
            <a:miter lim="800000"/>
            <a:headEnd/>
            <a:tailEnd/>
          </a:ln>
        </p:spPr>
        <p:txBody>
          <a:bodyPr>
            <a:spAutoFit/>
          </a:bodyPr>
          <a:lstStyle/>
          <a:p>
            <a:pPr>
              <a:spcBef>
                <a:spcPct val="50000"/>
              </a:spcBef>
            </a:pPr>
            <a:r>
              <a:rPr lang="en-US">
                <a:latin typeface="Agency FB" pitchFamily="34" charset="0"/>
              </a:rPr>
              <a:t>Kononov A. </a:t>
            </a:r>
            <a:endParaRPr lang="ru-RU"/>
          </a:p>
        </p:txBody>
      </p:sp>
      <p:sp>
        <p:nvSpPr>
          <p:cNvPr id="30728" name="TextBox 7"/>
          <p:cNvSpPr txBox="1">
            <a:spLocks noChangeArrowheads="1"/>
          </p:cNvSpPr>
          <p:nvPr/>
        </p:nvSpPr>
        <p:spPr bwMode="auto">
          <a:xfrm>
            <a:off x="1571625" y="500063"/>
            <a:ext cx="4714875" cy="461962"/>
          </a:xfrm>
          <a:prstGeom prst="rect">
            <a:avLst/>
          </a:prstGeom>
          <a:noFill/>
          <a:ln w="9525">
            <a:noFill/>
            <a:miter lim="800000"/>
            <a:headEnd/>
            <a:tailEnd/>
          </a:ln>
        </p:spPr>
        <p:txBody>
          <a:bodyPr>
            <a:spAutoFit/>
          </a:bodyPr>
          <a:lstStyle/>
          <a:p>
            <a:pPr algn="ctr"/>
            <a:r>
              <a:rPr lang="en-US" sz="2400" b="1">
                <a:latin typeface="Times New Roman" pitchFamily="18" charset="0"/>
                <a:cs typeface="Times New Roman" pitchFamily="18" charset="0"/>
              </a:rPr>
              <a:t>Members of our team</a:t>
            </a:r>
            <a:endParaRPr lang="ru-RU" sz="2400" b="1">
              <a:latin typeface="Times New Roman" pitchFamily="18" charset="0"/>
              <a:cs typeface="Times New Roman" pitchFamily="18" charset="0"/>
            </a:endParaRPr>
          </a:p>
        </p:txBody>
      </p:sp>
      <p:pic>
        <p:nvPicPr>
          <p:cNvPr id="30729" name="Picture 2"/>
          <p:cNvPicPr>
            <a:picLocks noChangeAspect="1" noChangeArrowheads="1"/>
          </p:cNvPicPr>
          <p:nvPr/>
        </p:nvPicPr>
        <p:blipFill>
          <a:blip r:embed="rId5"/>
          <a:srcRect/>
          <a:stretch>
            <a:fillRect/>
          </a:stretch>
        </p:blipFill>
        <p:spPr bwMode="auto">
          <a:xfrm>
            <a:off x="4786313" y="928688"/>
            <a:ext cx="2643187" cy="2719387"/>
          </a:xfrm>
          <a:prstGeom prst="rect">
            <a:avLst/>
          </a:prstGeom>
          <a:noFill/>
          <a:ln w="9525">
            <a:noFill/>
            <a:miter lim="800000"/>
            <a:headEnd/>
            <a:tailEnd/>
          </a:ln>
        </p:spPr>
      </p:pic>
      <p:sp>
        <p:nvSpPr>
          <p:cNvPr id="30730" name="TextBox 9"/>
          <p:cNvSpPr txBox="1">
            <a:spLocks noChangeArrowheads="1"/>
          </p:cNvSpPr>
          <p:nvPr/>
        </p:nvSpPr>
        <p:spPr bwMode="auto">
          <a:xfrm>
            <a:off x="7358063" y="3571875"/>
            <a:ext cx="1785937" cy="369888"/>
          </a:xfrm>
          <a:prstGeom prst="rect">
            <a:avLst/>
          </a:prstGeom>
          <a:noFill/>
          <a:ln w="9525">
            <a:noFill/>
            <a:miter lim="800000"/>
            <a:headEnd/>
            <a:tailEnd/>
          </a:ln>
        </p:spPr>
        <p:txBody>
          <a:bodyPr>
            <a:spAutoFit/>
          </a:bodyPr>
          <a:lstStyle/>
          <a:p>
            <a:r>
              <a:rPr lang="en-US">
                <a:latin typeface="Agency FB" pitchFamily="34" charset="0"/>
              </a:rPr>
              <a:t>Tyumenceva O.</a:t>
            </a:r>
            <a:endParaRPr lang="ru-RU"/>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quarter" idx="10"/>
          </p:nvPr>
        </p:nvSpPr>
        <p:spPr/>
        <p:txBody>
          <a:bodyPr/>
          <a:lstStyle/>
          <a:p>
            <a:pPr>
              <a:defRPr/>
            </a:pPr>
            <a:endParaRPr lang="ru-RU" dirty="0">
              <a:latin typeface="Arial" charset="0"/>
            </a:endParaRPr>
          </a:p>
        </p:txBody>
      </p:sp>
      <p:sp>
        <p:nvSpPr>
          <p:cNvPr id="4" name="Номер слайда 3"/>
          <p:cNvSpPr>
            <a:spLocks noGrp="1"/>
          </p:cNvSpPr>
          <p:nvPr>
            <p:ph type="sldNum" sz="quarter" idx="12"/>
          </p:nvPr>
        </p:nvSpPr>
        <p:spPr/>
        <p:txBody>
          <a:bodyPr/>
          <a:lstStyle/>
          <a:p>
            <a:pPr>
              <a:defRPr/>
            </a:pPr>
            <a:r>
              <a:rPr lang="en-US" dirty="0">
                <a:latin typeface="Agency FB" pitchFamily="34" charset="0"/>
              </a:rPr>
              <a:t>34</a:t>
            </a:r>
            <a:endParaRPr lang="ru-RU" dirty="0"/>
          </a:p>
        </p:txBody>
      </p:sp>
      <p:sp>
        <p:nvSpPr>
          <p:cNvPr id="31748" name="AutoShape 12" descr="data:image/jpeg;base64,/9j/4AAQSkZJRgABAQAAAQABAAD/2wCEAAkGBhQSEBUUExQWFRUWGBcYGBgYGBgYGBUYGBcVFxgXHBUaHSYeFxojGRQXHy8gJCcpLCwsGB4xNTAqNSYtLCkBCQoKDgwOGg8PGjAkHyQsKSwsLSwsLC8sLCwsLCwsLCwsLCwpLCwsLCksLCwpLCksKSwsLCwsLCwsLCwsKSwpLP/AABEIAL4BCQMBIgACEQEDEQH/xAAcAAABBQEBAQAAAAAAAAAAAAAFAQIDBAYHAAj/xABDEAABAgMGAgUIBwgCAwEAAAABAhEAAyEEBRIxQVEGYRMicYGRBxQyoaKx0fAVI0JSU8HSFzNicpLC4fEWsiRDgmP/xAAZAQADAQEBAAAAAAAAAAAAAAAAAQIDBAX/xAAsEQACAgEEAgIBAwQDAQAAAAAAAQIRAxITIVExQQRhMiJxkaHB0fAjgbEU/9oADAMBAAIRAxEAPwDlFyXImcgqUVBlNRtgdRzgl/xCX99fs/CE4S/dK/n/ALRB9Mcs5yUmkzrhCLirQEHB8r76/Z+EKODZX31+z8IPAQ8CM92XZptR6AI4KlffX7Pwhw4Ilffmez8I0Ah6RE7s+x7UOjPDgaV9+Z7Pwhw4Elffmez8I0QhzQbs+x7UOjNHgiR+IvxT+mI5vBshOc1fs/pjSqkPCos4IYiDdl2Laj0Y5fDMl+quYf6fhD5fCMsj0lvp6Le6Nf5inaJBZUjSHvsWzHowk/hRjQqI3p8IrK4fA1V6vhHQkyS9QGitOu9RJYDtilnfsTwL0YUXEndXq+EOTcCTqr1fCNjLuTcRak3QkaQ3nJWAxH/HE7q9XwiVHDCNStu74RuV3Ykw2VZxkpMTvsvYRlLNwjIVmuaP6f0wRHk8kfiTfZ/TGglWZGgiyEtGbzS9MtYY9GW/Z1I/Em+z+mF/ZzI/Em+z+mNUIUGFvT7K2YdGRV5PZA/9k32f0wo8ncn8Sb7P6Y1zQrQt6fYbMOjJfs6kfiTfY/TCHydSfvzfY/TGuaFg3p9hsw6Mn+ziR+JN9j9MJ+zeT+JN9n9Ma0qAzhnnKfvJ8RBvZOw2YdGWHk3kfiTfZ/TC/s2kfiTfY/TGtBeHKGW8Len2GzDoyB8m8j8Sb7H6Y8PJvI/Em+z+mNcIRoN6fYbMOjAcScEyrPZlTUrmEgpDKwtVQGg5xi46px2f/BmdqP8AumOVx2/Hk5RtnF8iKjKkavhFX1Sh/H/aIPF9Iz/Cct5aj/F+QjRJEZZPyZvi/FHpJVq0TphiREgEYs1HiHiGAQ8CEUOEPENAhwiRjgIUlogVPD0FYllqxCogARNoBdof0oGdIToecMtMtTdUAnnAB5c58j4RNLVApCZgLnLlBWTMcCBqhJ2PFYeI8IV4ksWPPDJs9KQ6iB2w2VbEKyUDABMEiHAQ14UGJGK0LCQwTatrAA+PEwiniNEku5MMBs20F6M3N4F2y+1poAHg2YHW66AvKnOKi1fJEk/Rnp1vWs9dRPu8IlkzE7Q+ddpTmaRVSsJPpCOnhrg5+V5DNkvdKBUGsWhf40QojugFarxT9mvOKC7WTrE7SfJW5RurNeKFhwruNCImE9O48Y58iad4sSpi9CYl4fspZvoKcd25Pmq0CpJR2UUDHM2jYcR4jZyT/Dr/ABCMfHXgjpjRyZ3cjWcI/ulfz/2pjQJjP8Ifulfz/wBqY0CY58v5M6MX4okEPEMAh4EZGpIDDxEQESAQmUPBhYQCIrZbZcoPMWEDR9ewZmF58B48kwliJExSTe0mn1qK5dYe/SLSZyWfElt3DeMDTXkE0PCA76wuHaIhbpbt0iHGmJPxiwmoeE+BlZdkJLlUTyZGGJQIaqaBmQO0ge+E2OqHx4KEC5nFNmAUelScOgck10pXujO27ygKc9FLSBoVOT2sCAOysaRwzl6M5ZYR9mpvC7ekIcsBFMXOAWCi8Zb/AJTPUHKweWFLeoRUXfMwgjGoh3PWIH+uWUbxwTXFmLzQ80blFhmJNFEjmYIScb1y7o57d9+Llfu5igPuHrJ8DTwaCNv44WuXhlpwKOanf+mlD4tESwTbKjmhRtp09KElSlBIGpIA8TFOz35Z1qCUzUFRLAPUnk+ccyvC81zazFqWeZy7BkIgEunz4xovi8csh/J54R2WFjmtz8WzpCmUTMR91RLj+VVW9YjWWPjWzzBmUGlF0zLZhxHPPBOP2bwzRl9B+PGI0rNXDCIEXpKUSEzEqIzCSCR4RjRrZn76WuYsgBWEGlIFTLIsfZMa2beyRkkn1CHWu8EpSCwJ2Px1jojka4owlBPmzIy7Is/ZPhE0uyVZQPhB2RfVWXLYcojvjiGXLDDDibUgkf8AyKxWuTdUToildlWXYAGZL9vwivMsysRoO6sDv+ZPQyyoE5uEn3RErieaknowlIO4CiObmnqjRY5kPJAmv6znzdZJyKaf/QEZCD9u4lnTZC5cwJUCQcWHCoMoHShFNoAR0Y00qZzZZJu0aLh29ESpSgpySpwAH+yO6Lto4sAHUlqJ/iYD1EwAu5DpPb+Qi50UJ44t2ylkklSJZvF04gshCebEt4logncT2hTdbC33UgeLvCKs0M83hqEF6Jc59hORxnMAGKWlTZlyCewZCJ1caqw0lAHmokDuYe+ARkkQ0yCzwtqHRW7PsuWniWer7agP4WT7q+uBqyVly5VzLnxMWBIePdAXyjRJLwQ235IpKilny1iZLg8nyjwlHJniREssKQMDxh0i8JstX1alJGrGh7so8pCmyh/RGJpDtktov20rb6xYPI4R4JaBysa1lSyVKOZNSdIudCc4f5uWgSS8A235KZs9GaI/NhmzRdTLVCmSdBDsRTUKM1IQSqOxMXk2IkuYk6JoLCgYQdE0iJaTo7/OW0GDJ5REuybCCwoGSrGdYmVKDbxbVLaE6Gg1aCwoqpTXIw02etHrF5EqJOjgsKKyrdMwiWpSygUAxEgNydm5aQqUkEFJYioId+4xP0QOlYamQRCGXbLfs9FFLUtJzBz7ifdlCKvR/snx+WiphMewRGiPRWuQlovKaskFZCcmBPrOsUjIr+cXehhi0GLVLwS235KfmphwlaFyYtFfq+WhEh+Xvh2SUZ74S/8AgVinBO2o6h2p74GQ0Jhu45ToUf4vyEXejhOFpTylfzf2iDCrIIzb5LS4BQlcoQyaZQUEiPdBAMFy5AJD+6HKs4BLb7QZs9mqGGo0hk+ysT3/AC0Ox1wB+i5QnQQXEjlC9BygsmgSLOX0h3RHaCvQco90HKAAYmUYXoYJiz8o8bPygAEhFco8UVgoqynaGmyHaGAOSk7QhSXgn5oYabDAMpJlRDOlwWTdxbI75dzx6ZdpFCCO6EAJkpOsPUiCibv5Q4Xcc2p2fO0AAYyXhPNqQYN38o8bHAAIFljxkGC3mkJ5rBYAgIiMg7Qb8zhhsEFiBsuHGUYJy7vFagdsW5Vhl4SSogjIYc6V/P1RLkkACEmEVZxB/wA2lhJbEVbkBojVY5e6j3a98JSsACuyiGeaAaQZNjhDY4uwM5eafqz3e8QEjWX9ZsNnUW1T/wBhGTi0RI2/A1jxyFn/APT+1MaT6NhnkksspVknGYvCRNNGemCXXOuZpGvNkk/ieyeXPmf6eceblzuORxo7ceJOCdmUF1x76KjSmypdwoHuOj6dwPfDBLGsNZZE7aAki78JB2PuhJ9gxEkZOfXGhTZnLABVD4b9msJ0IAApu+vjtDeV+StvgzRuzlDk3eWy9QjULsY3YCuTkaVPy9N4cJSCNA3a58TtsInffQbJlRdZ2hfozlGqXZw1Do1KPmHI74iNmApm7H386RcczZLxUZwXZyiRN2chGjFlxnMPtQbaD5pDrXZSkspn7ctDQZZeqGs3NBtcWZz6LrlHjdcaES6UpkM82bRt/dEfR8h8M/nui1Nhtoz5uyEF2xoTIfbPl8IUyMgAkmh8KEd9H+RA8jHtoAi7qQqrvDUf/Hy0G8s9KhiHfSsMQqjEls969+cZ65D0IDG7xuT8/wCoRNgHP5eDGOhD510z8Kd0RMPkQa5CcECvMBtDTd3KDsu71KyByfajga556R5N3khwQz4XyrtWHuNk0gILAnVOm/PPLaG/R4By7jzyg2iUKgsXDPmzMXFeTQ5VlwEhWEkj7w1Yu4etfnKJc2GkCT7lUgDElnyfWrQ1N1gsxDncgN3mkFl2cOzgM/Oo7OyGJNSCe/8AM0eBSkS0Cvo3s8RCiwDaCsxTkPoOzn2Zkw3FnSm2g11+WhqUh0ioqxywfQPiNjr4RXFgfQQUTr6qdkJgOUUrFpRQ+jCA7Bu0bn4QhsYGj5HMZbUgkuzqADuAah3AO5HhDV2UAeknx5PCd+x0ZLjSxYbGtQZnRk9CVAtUZiObx1HjlI8ymNuj/unWOXR1YvxMJ+TpnkxSfNZpcAdLqR9xGTmuYjZz7KUKAXRwCKg0IcZGMd5LlHzaYwB+tObt6CdI2S7Or0SwY6Cu2bCOPI/+RnRqSikugpY7imLlKmIwqSklyDsHcAsSNYGqmqB/xB+6r/mWcAEBaVB2yapFPCIbPZkmYy5YVib/ANmABzmS0ax25UvZk5TTBVkmAkO4rUgOAG21htrntmD2M2zfPZBoXW2MYCC+FBChhz3V6QbIjlFK33SpDhfpAgMCDQh9O7xjN6U6OhSekGSbU9GLHTnp7zF+0WQoUAQHIBZNaGtOx/VCGwJDNQZupxoKahgQaxck2xBLrwqSAUtiLjWhejUo2Ri0otcE215FXd5SsIWySQ75jIkVT4QltsPRqwkpNHdJcbs47IjtkpfVcuAKZjXYGmZiwu6phS+Escjyr8IpxilzxYRyFOegJAJSx5htNvA98RLLnTuEXhZ5imxBSgK1JypVzyavZBhMmV0ZThZTOktoA++v5wscIvyKU36M/ZLKVkAOa/LRPabtUgsQR3V5RorlQhDku+jaGm0WwhKyozSSRQDx0EbRUQeTjwYmdJqwCm1dgWp+URqs6s2U9D/nlB222AJNCp3rRg3vh9ss46NLJIUKKZziG/bEvShKTZmlpIALH5/1DJoIALGu/wCUFVWRZDFwG1fl890Q2qQoDC7j/f8AmOdyVm6XAIWs7Q9C8nCe/wDPeLBlKEVrxtipMpSwXIFA7Dl3RDknwLTRLJtKgFAN1gxo9AQaHu98RO9IpcPcQTLShQmkBSVNRVFUDMkuQctYPSLPiKQo09bQ264YklLlA8yTppzr80hUSFHbLX55Rc4jv2VJklAEtMzApgQcSiSWNAdQSKNRqRn+D+JSuWuXOUkqUpISSglRDigISwqfjF1xZPugrNknCD1Xc0Ar36axFJs6lZIL8g5gmqxHEWDbcu+NRw3dc1KelCk1BSygTR+R5RcY6mKb0qzEm71seqoMx9E838Iik4XDkgsSAxq3du0dStNnnrQpJVKZSSD1VZGh15xiJVzqFpCMyFEDQEZv7MOcEkiISbsAG87MkKSkTEziUEkjqBKUmjmoJJfIZatEVkvOUtZRjAIBOTgNpTUwQt0vzi12qahBT1wlQJ/DBQSC1Q6cn1EUZlnYxNxi6TNIqVWyyhcsB1KJzGEAuMmL5Ma+EV59pBLDJ82qRQfl6zDRZDEgscVFKQmzPeUFaPM1hBUQ6M2++No5THVfKBZsNjX2yzQg5qSdPdHKo6IR0qjnyO2dW8kl2TplmmmVLKwJrEhaEh8CKdau2UdHRd8zo19LLSlYLghaCMqhWo7o5j5LOJlSLOuSktjnO4fESUISA4NBSN3MkT8agUrTjSVMkpBUBXIq9FgqnKOKXx8k8knqS6tP/Ia4pK1f7FlE9aVYFpSSnUVzAIDnSp0jZ3NY8UrEQ2MVbkFJjC2eYQshXpB39FTkB2dIJaNld3E6MISJaktRs29WdYv/AOVRktXL+rHvak0vH2W5d3DoWIq769j+oRTm2BWEq9IhYJzIPVIrvnEN7cSAulLoFKvhUYzc2+14SETp7OxZQz/mIcZwLDKWT9Kb/wCvYblR5A/F1sUid0KlrTLISScSmAJYkpFVBg+uUALXZVSVF0Lw0ZX1jEFmOW3bQQT4nk9NaQkK9NIZU2Ziw0NFLzAcO3PnAa0WOesnFMUtKA5PSFYSHwjM5OQO+OjHF4o9V9mcpqTrs3nCl+JNmVKKHyVSqtXz/linbrznguqSUpNWdjhejVbQ1ihwXM9N3bAHZhR1imkGLTaWlnCVFPVA6pJDkhiQG1J/OMsnym5NNHXj+MlFNeyax22WuWVNhIocRQKdpr3/ABgcriKU4OFRH8hADa5NBqyTADaUllKSQFKUWc4ar5ORz7YE2mSBixdXqpar1OHU7gkxhGXLs10cF2xTjNB6JBU2oCqGmyaRZsfESJKjLnMlldYOQsGmikjtiK4kTBKKSvqHBkQWwhXVJSS3IHN4AzrOCpShhZ1DFm5zAoM22pSFLLGFeW+DPalKzpExQmkFCFKSRRQMsjKhcnEItrsiwGxKy0A97UjnXDttVJmJWlKX60t8WEF2qUt1j1hqMuUM4jtc+bPStSpqE4UDEgrQkYn2AFa66Q8mfE1+pcihhndI0y7sUDrDFXSolzGQsUybIE8WebOIlkF0KSUF3cqCidtHcAxSst8XkhWKWta+lct1VvmXwqBAoDlpHLLVO6aR0cx9Gqveeiz4caSoqxMAwyZ3J7RHO79vCctS5rAS8Rw+jiCQSEgjsIesH/pK1WpZ6YFWEEpSlNEjqhXohwKDPWKl5rli7piet0hIdxQALORd8m032i/jwarV5MM0/JgvrJSkrBAUCCkgg4SGOTNtGxujyiTZckJXLTMmuTjUWGE5ApSBUH1bwCt0p0p+dByiuLLhwnSnz8iO2WmS5MItxfA69LxmWmata1MSolgVEJcvhSCaJDwO6yKhan7xzi1LHWPzoIhtOXfFR6FLs3vCfHi1Lkyp/RJlhOHpFOCMKCQSoqIckbCpjo9k8ol3ypYSq1SyxahxZqNaaB3Jj55LsKkU0fY7R5U1WTlmyrz0hxVSscptxpn0Knyt3af/AH/ezSoeiWGlMWY5ZtFCRxPZPpAfXIxFQwgKCnxJYAYHD1ZnePntZO8aXhG+VC32abMU+FaEEkD0GwMQ1eqTXP3w83KteuQxurXZ1GWPrJ3UcmZMcYSljiLOQxVR/GKRsxzw7+l2GsbW57ysUxUzB0Q6xPogEtrUcomRPsU2d0QwqWXoAoZZ1EedjalypL+51ufcWc/6AgkFqbEH1jOLllsuKjiL19cSWOTNmSkyUqIdOKpLspzXZTDxhLp4lsSSlRC0lzQlJCa0f10zpHo4JRT5OfLbXBkPKbc6kXdMWcLOjIgn94kVAqI4tH0r5ZrxkLuWeJa5alFUkskpf96jQVj5qjplJSdo5Va8m38nyhTN+mTV6N1Gpvn6u/vNsurEGJd0hhhByCm6uZNCc6YjoacF4IQnoFGoWJoZi1MIPv1jpHCypvTJMsqKiD/EWKS+ZB9YjnlCcn+l0EuUaWXYAGAMtv5FZsGoezPnF6RJBfCHD1NUYWYgc6NtoII2KwFWF0FLMSTSurBu+Lc+yGW5loxas+rM2+UJxymCizPTJJK5hCmrkEggOMwSQTlrElss6kWcE9YkjVQLOSSSkk6djHWLqLZLSOknJUjEk1IoTsDvs7PAW8eJ0TUqlIBFCpzQMC2js+LWOdbzlyuP/C1Xsz9/okBCkrTOM4inpKCWGpwuan1h2gPfS7EJcsyMaFselSQo7ZFSmLMRzglbrGBOK+mQT1iSvpAFMlLucVSdsjURj70OG0LZOUxTMAzBRYR1Rg9NM01I03BdvlvPJUlKUoYFTdbrKIZKia1yc9sW7ZesoSsImg+gSA7uNHzoDk/ujCTEUUzjrH5aEsyCTUdh5/6jGXx4tuVnXDPKlGjYy+L0SZ6koBVIWwKw4WBhIJZqkHlkCGeCk8Y7OpSCV0lsSCpw7ekwDUGlWDZRip9jAAIUHA2yh9nn2hMooxTUoowSFFBDk6ZZnxjN406cTVZWr1GyResuVbQMSUIUjPJLlOHPJJzG1BFMSgQVKV1XX1nJJzbOoyOm0ZCcJqlYlTHJH2wsn1pG8QzbEwDnGeQP57Zd0Zy+Mm7b6/oKPyUuEjXSJpUqz4R6KsIUEhKWLGpoMTE51YQQvizTUzTQFAQHGIqpX7L9VgFVYNnTOMbcFqMifLWkqGFYJHIVNO6NtMtyp8tc1MsiWkJSpVCR6TU2OIh9M9o4vkQcJKueGdeGWtdAC8LQ5mABISr0RmzBGF3fkN3Se017dLXLRZ1BHpJYPmpRDApAYsyktud8oMIsCpvTKlygUsarSSZYAJGRIBo1XrEc+yLm2aQky+sgpUleRwlhhYCtUUPIiHjcVy/94DJfhAm5r1mylqWhakKqFEHCp3KiD36cop3jOVMlq1UoqJ1JJW5i0qUpK5oOiho2hfJoAWu81oUoUYYmqO3eO7E3Kq+mcOVU+SxbpfUT86Dn74dOkNKDjQbbj5zgNNtUxaQSotnpR21J5xHKvaZhKSXpR2oXB76DKOjQ2jFSVkrspqMOzPf1w5U3CFdUKxBqv1aguGLPRq7mElSjmpnObd3KLlqsiBMQFlSZZUnGQASlJPWbcs5aBUmNrgGzDiAoBnlzxaPlEZFf97GCd72eR0pFmUtUp2SZgGI9WpIFBV4oizOxfcZbPrFmYOmCnfFq7wcScOb07e+KkwxYsBIUggsQoMXZi4Yvp2xT8AvJtLrsNrViwIyJB66Ax1+1Fs8MWtagSZYLipma9wO0aS6buWFzFFLlUyYxZ0rKcTkLCetqduysXbPaUsVKCGxkqbCggqZhiP8AFTI5HJ3jxHlalaS/g9Tb48mXPB01X7yYEnZKSc9yWNeyAf0apCzLXaZCDR3WvDkSOuEYSQH115x0ozZZUUpWl2HVCkqIxCmWZofCOW22xJQmQtKkkzAolKXxJwzMIcHdqZx0fEzTnKSfojNjhGKdFPiVKfNZrWlCyFJGEBfX6wqlRDEDeMLHS+KOHx9GzrTMUETRNTL6IjCqnRj0QwTQvHNI9WLbVs8+dXwjofk/P/g2jL94lqVyQ/PaOo+TS8QlawQHUEh3ILOzbZ1jnnktsgmWOakhwZu+yJZjp/DFxplrxIfNjV6BQ2UT4gRz7yUpQ9jcG6Zt5N4JKylxiGjiI7yvMSkFVKbns+IgTKsqhb1bEPnuOzlEnENkUqzsHcEaqLuByrX5eNk26RmwVxnb1KsqRTrBKssnNGOkYW7EkTFEg+gqpChm2uQ746Ve93ESZdC6EB2zy584ydosZSXYgBLEqP2iwLEDcZF274zyZVBqL9lxxuScujJ3pYKjrJ9dKPtz5wMvZP1y/wCc++NFbpwODrZD75DU3Ap3Rn72YrUd1PqdI2cuTnRNdN0LnzFIQUg4vtP/ABZAAk6xVWoI7flz3mC/DilJmTFI0IJYAkDrAUd8zF65boUZhVh1BJauYGbczHnZfkqGRqT4VHfij+hNLnkysy1nZj6/ExauyeJiilUtBIBLhOE5gH0W3FY1N4eT9ZUopKWcdU82zVkHJjPXVdhRaZiDmnGnfJQ8coqPycORS0O2hThNVYiLGnArDLAqmgdy4W+ddBFlHD8xUpUwIJloYqOQDtStcz8iLdhu+XMExEyiSDk7hQTMwEAAlTKamsSWO4LWmTMJTMTKYEu6EkCgOEto2kdcYao6jg1cmTnzSJhCQwegcltWCjWkGbBxJMlpMs+gpgtg5IzbMDxg3M4fSbNJmIBMxeIEZ+ipTlnDUSIil8OEy6Ag9apSSOqAa7Z58o8DN87DJtNeG1/HFntYYT02mFeGOKbLKQQpa0u7hSSUkPSicQPhvBK7L3sctby5zsyQCUu1dFoS1CR3xzmyS5QUZaxMMw0SAGSD95bjEwDmg0g7a7vs2JOCYiWOhCziUHM0UIYl3JGXMmMMuOMWqcu0axuSbb/cKcbWazoImSFYuldSqggM2vfHLryViUSDWoPYx5Rs+I1yUy0GWsTBh67KqFGnczZERz+daQ5bnHsfCnuR1VX0cHyeHV2WrJZwUjEQKDNSR7wTpEN2UmpSX6xwmq9SNEVPYIs3UkKC3dsJbJsjm9O80ifoQLYgMms0AOwBfDmXZudBHZq5aMUuEya9R6KqkKIZRxVoNVkqPefCKN+2g9UHb115wS4ttARgSSFKfEpgwDgJCUs1AEPlrq8BLZbzOH2UgEFu13LnQfnEY7dP9zTJSbQtlUMKe38jFuekAhufuEUpNE6Gpyyy0h6rYSWp8iNzAEriaQjIavEKzD0qGHOr5NowYv2uG5c4sRvrqxJnrlqt0iVgriJxS1g4QQhQSQo1OmhiDiCYEtKFsTPSQVEoOBIUonEPRDuMxllGGXN5/O0ORaGMJwxW3GNMe5NqnI2nByB59JAYOSHDNVKhVmcbjUQNvBACZKsQqFuNUstg/aPcYoXPfxs85M0JSspchKnYkpIDsXo790Up16KWQ7BqUfd9453jlu6vVL+/+TZTShQa4hlkWCY6VgGaggqBDhhuOyvMUjBxpr5vXHIKSST1NtG3rpGZjeCpGUnbOyeQ2wKXJmkAt0wGJnSOol37uesdUQE2TGRLxlRPXFB1iSE6mmERxfyS8apsEqYFpxpXMqlxohIcULH390dEtPlJs80BS+qgKDSyCVKwpUSp0tR2Arm+0cmxJZJZF/v9SpZ1oUaNRL4tQ1UqxBJc0Zx62JiGxcVqJWFoD4hhAOlMz2axjF+UCylpnRl3wmTkkhj1sQ5mBV68dII+qkIlH72JSlMH0NCTTw5x0rV7OdyZ1y33n9QlQl4ukHo8iCc94zN93m8tUsoKFuUhyMwrs5RnLp8pSjKEqYgLAGdQpIyBcUSz5tyixaPKLZ0LOCUGYpdgFHKrhNFZ1G8YfI+PHLKMmrafH0Usso8IzNqtTNVQIG/JmygHb7R1noSR2tprnl694tX7fPnE6ZNUQMZKsO2bDnkBAibOQFMFhQYOSlqkAkZ6Fw71Z9Y6EqYqs1vAluR06gtYQ6ftFgTtu/8AmNLw1fiFGYtSwwUtIwy1kKAUC4JydLNtTeOcyp9nlFKytEx8by1IX1eqsA0oa4SK5kPkRFKRayfRNAXZ8tfyEcOb4OLPNyl7pfwdcM0scVFHYV8eSZUyZLmlcwJIAwoDqZwqpUwGTVOsZWXeomWqZNs8jFixEIWa1IJoK0O0AbDa5fSJVsBjBWKqBLkHQENSusbuz8aWNM91SFISQmuIKTQuKaFy8aQwY8OOUYR5fnsevW7br9jOW2fNlpExJmSFOapcAsC4CjUEEkUORiqq/wC0TZiUCYucQ6UpWtgc9SW0BeCHHPEcqetpSyU1OEEdGly1BuWckFjpGPVbxLKFS1BSmViBT6JOJIFaEscQIyLbRooy9M5tPPJpJ/ElvkYEKkpRhfACkl1FTuFBRJPWAYFsqQXX5RlFKET0oSsfvgtKxRwxQ0yiigksQKxzKfbSaud31eKpnknOIXxMXLcFz9GjyNKk2Fr3vILnKMvqpcgM4cVD1O0JctslickTlqTL+0UAFTUyBpAYriNU2OnSujPkK3nbE9KrASU1YnMg5OPCBClw1U1zERVFUl4EabhrizzUEGVLmJUa4kgkBxk7jTUaxUnX4POZc0AshYW2IuWUD6Rdj1R2QEBhTMb5yidCTsq34DPFXEKrZaFTVaswd8IAAAxGp1z3gTImsoE1DhxuHDiGWifiUVOC9aJCR/SAAPCI1Bjz15copKkDfNh2/r+ROUOhky5CAPRQkBzkSVZnL1mA/SneInjxMCSSpA3bskeFBiMGHpZi5OVKO5cZ1pR99O2GIQmEKobih4MAHscPSh+2Iwl8g7VPIb9kKlbZFoTChlrHUPd74HxbtKqZxUeGgCt02opQRoVfCCMy3knQUYvXPXtjOy55SGEPNtVygoA8JzB321iM2su/fAXz1XKF8+VygoQcTeKtyPnKJpd59VgA++pjOeeq5R7z1XKCgoLzrUd4j6Z84GG2q5QnniuUABPpYUTjvA03gogJowcim7P7hCeeq5QUASTOi2m8VMQSa/P5QCFrVyhfPlcvCBoZoJVudga/nypHpqFAElKgOYI98Z9NuUC9IktF6rX6RHg0KmAQVaYh6SB3nR5QvnZ5Q6AILmmI8cUzbFcob5yYKAuhdYdhBNMoodOYcm1qG0FAXSgtEClREbarlDDPJ2gQE7w4rc1NYrdOeUe6YwwLa53y0IpbxUM0u8L05gAtdJDSqK3TGPdMYVAEhJT0YV0icWIDCynZnxOzMDRneK+GhqKeuKvTGPdMYKGT4ocubiOQFAKBsgA/bSp1MVelML0pgESTsorw8zCYbDA//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p>
        </p:txBody>
      </p:sp>
      <p:pic>
        <p:nvPicPr>
          <p:cNvPr id="31749" name="Picture 16" descr="http://t2.gstatic.com/images?q=tbn:ANd9GcQOqb6wN_jhhRkEpdkg7hR5aOgNLdgVSDijDrKLOtO5MvUuT1JV"/>
          <p:cNvPicPr>
            <a:picLocks noChangeAspect="1" noChangeArrowheads="1"/>
          </p:cNvPicPr>
          <p:nvPr/>
        </p:nvPicPr>
        <p:blipFill>
          <a:blip r:embed="rId2"/>
          <a:srcRect/>
          <a:stretch>
            <a:fillRect/>
          </a:stretch>
        </p:blipFill>
        <p:spPr bwMode="auto">
          <a:xfrm>
            <a:off x="0" y="2571750"/>
            <a:ext cx="3390900" cy="2286000"/>
          </a:xfrm>
          <a:prstGeom prst="rect">
            <a:avLst/>
          </a:prstGeom>
          <a:noFill/>
          <a:ln w="9525">
            <a:noFill/>
            <a:miter lim="800000"/>
            <a:headEnd/>
            <a:tailEnd/>
          </a:ln>
        </p:spPr>
      </p:pic>
      <p:sp>
        <p:nvSpPr>
          <p:cNvPr id="31750" name="AutoShape 18" descr="data:image/jpeg;base64,/9j/4AAQSkZJRgABAQAAAQABAAD/2wCEAAkGBhMSERQUExIUFBUWFRQXFBgYGBUYGBUVFBgVFRUYFxcYHCYeFxojGhUXHy8gIycpLCwsFR4xNjAqNSYrLCoBCQoKDgwOGg8PGikkHyQpLCwpLCksLCksLCksLCwsKSwpKSwsKSkpLCwsLCksLCwpLCkpKSksLCwsLCkpKSkpKf/AABEIAMMBAwMBIgACEQEDEQH/xAAbAAABBQEBAAAAAAAAAAAAAAADAAIEBQYBB//EAEsQAAIBAwIDBQQGBggDBgcAAAECEQADIRIxBEFRBQYTImEycYGRFCNCobHwB1JywdHhFTNDU2JzgrIkY/E0g5OzwsMWJURFkqLS/8QAGQEAAwEBAQAAAAAAAAAAAAAAAAECAwQF/8QAKhEAAgICAgEEAQMFAQAAAAAAAAECEQMhEjFBBBMiUWEVQnEUMqGx4QX/2gAMAwEAAhEDEQA/APWRbuDrTX4hx1qfZ7QVudEYq3StFL8Elda7QNSbfGTT27PXlQhwecctxRaAmWnmiUCyIo9Qxo4RXPDHSnUqQwfgiu6fWnMKC4YU0JjtJFDZqQ4iN6abgNUhDXagl6Iyg0N7JpiFqFM8aKG6kUKDToCZ9Lpy8fVezGm6zVKKCyzbjTQG4k1C108D1o4oLDHiDQrt0nlXC0UVEnPOjQiMU60K5YBq2SOYro4dafKgorbPC0Q2IqceHqPdQU7bBpIA1Ae8RuaPooVzhzyFUl9kNgm4330DxyTvTrnDnoaD9HzzrohGJjKUrFcue+la4ojG1OHBk9flQ34cjcVulF6MW5XZMHGnrSqvK+tKl7CD3maE8QgOBFF+lqfQ1BgUtFedR6DJ97tLRbZpnSrGD6Ak/hXnVj9JN63xRLsty0SBcAVVKqJlkKwZAOzEyBymav8AvFaulDoFxhpYkK9m0qhASzO7I1xpBACopGDO9YW9bLglrauDr/tbVyYDK4h7QUxBnONJ2irxyxpSUo2YyjNyTT0e4i8KIGrMdgvdHD2/GZ2cjV5wodVbKq4XylwIBI51apeMb1zuJ0FnSqHa+NF1Ec6VBYemus0xLhNPAPWkBEuodqCyGrKK4yj0qlIKICKaIGouia54FOxHCJoNzhjyFFFqDzp6t1osCru2D0qM6VfNaDCoD8CSTiqixUVselOCmrOx2d61IXs5ZpuaBIqbSjnUlAKm3eAU1X37QX7UUuVjYQmkLnrUTx871wKx9KtQvszlOuiQbvrQzdmgXeHNc+hsMkY67/Ot1CKXZg8kr6DNbG4NFtH1iq8ggc6Vu6RVPHa0yVlp9Fo1wKNhtUG9dE7Ul4r0p926PfWftuLNvcUkN+kSd/nUfjXBFOLelR7npWsIbsylkuIDw6VPPwpV18mchb3EodXZ4EUE8D6TXjKR69FB2ooNp/QFgehWCD881gOP4IKAoAAH0uOQBuW+KVjnGdXXfpW97wdrcNbS7ba/bFzSVKapZdQxqVZI5H3VguJ4620nxLYxdByyzr8YrBYD9cTtHrSW2xHp9q5EDlRh6U3snjLHEJrstrWc74O8GffVkvCL0obGRbYNSlt9RREsAUSpbHQBGjEUcGuRTHYjYUuwG3r8VEbjOtSHed6jvYFUhHPpgHUV08cOtBHAzzpv0H/FTpATLfG0bxwetVw4WOdEIAopAS/cYp4xiahrdoni0qAmKadUNb5rjcVS4jslXFnnVdf7LJ50VOINd+lNy+FPaE9kAcCy8hRPFZfz/Ki3ONP5FRWvdRVptkaQjxr+h+dHV2IyDQkuAcop167POq2Fp9DGCnpS+hqRg1HZfWn2WzmtldWmYOr6JB7OGk4E8qGeGC7rJnlU6yoHX8++o162353rOM23TZo4qroh7mBTXsrOQR8KJ4WedEtoRuK35V0znSb0yB4K+v5+NKrA2Qfs12j3f5D2i58WlrrjWxQ2rg0zuKjvB2SLisfrSNJlUumyhMjzNoILNgDM4FeZrwChsC4uTkX2baB9thPx6V69xZ+rf3V5lcnUTnc9fURyH/QVcF2Jm67pcAtrhbZAOq4q3LhbRrZnGrzFAA0AhR6KKuhcqu7Iuf8AD2f8q1/5aVLJqRh/Gp3i1GiuQaKAleNTPGqMSaaZpAGe7TVu0GuE0wJGuuXLMiZqPrpeNQA42D1oRU0XxaY17NAHNBpTS8WuB6YDleK4TNKK5dt6cnagRwSKDx3Gi0hYMAeUznOcKCdp2HKo3FcfpGKouP4nVOTXZi9LLIt6ODL66MXUdmns30uLqRwy8isEe7Gx9KayjrXnV681t9dtmVv1lMH3E/aHoZHpVx2T34EhOJgf8xRj/Wo2/aXH+EDNaZfSZIK1tDw+qhk09M1c10rT7YDAEEEHIIggg8weYoug1xcjt4ohEZqRaEV02DM4oqn1qWwSOrepG9TWWm6fWkUP8QUgabIppcUCboLNKgFqVOhckWrKfzFNFsmgLxYImf3H5b0xONB2J+IIEdZrPZQXjbf1TT0rzIGSY6nPlnYHYDr+Na/vF25ftqVtop1YH1fF3TG0nwbLBMzgnYV56vajkmRzJ9jiATuRhl25Rvt8bg+xM9a7GUHhrGc+DZ/8talhfWs33T466/DrrChVVEtEawXRF06mDKMGBBGDk9Ktzf8AWp2UTY91PW57qrWv+tCv8YEVmZoVQST0A92fhTqxNlwxHWhSKy/ZnfGzeu+EpdXk6dYAFzSCTpIJgwCdLQYGJgxdhjVODi6aoSkpK0S2UUMj1oBf31zxKVDJCx1pOB1qOGp4UetIDukda4FFdAA5U8XY5CgAYT0pG0fSnniB0oPEcSArE6QIMk6sD/SCaAMt3n70XeHcBCBG6kSGE/a5j/SRvz2q27N7cHFWEuic6gVmdLqYZZ2ORIMZBBrH960Q3IbJ3/7P2gJnGCW0n4dPWrX9H9lyLoj6hQTBt3UPjMYIDXDJCoizuPrAa63PFScVv/Z588OVwalIncVcql4q5vVxx4ic1muLbfNexh6PElFp7K/j72arWOaPxr1CZq6jfHHRqO53eXwHFtz9SxgztbJPtjoJ9rlktuDPpZaOv3V4ZbbP4jrXrvc3jPG4S2WMsk22P+XhSfUpoJ9TXjeuwxi+a89nq+nySriWq3K6x9AKL4I6002R1rzqR1LmBLUmuU+8FVSzMFUCSTAAA6k7VG7P7Rs3iypcBZfaWCrATAOloJBPPan8auibndBCKb4dSyBG1I/D50ua8D9t+WRPCPQ0qkzSo5Mr2yhud6kGEVo9YUc5zPWOQ3meVOv96kXTqUhiSIJ8qhSFdnYEwBK4gklgOsYbj+0gAQpmNQJBweWMbRJk+h2zVZe45m64J6kTM+9fa+J+VYZMkVqPZSb8nqPC9opxNi6bbOnkRjBQMNWqNwYEgjI5GsU1ghv625g9U65+z6D51P8A0f3tVrjIGmLfDcy0lRfViDykptyFR7hMncSTGT1nMH3HJrTFtWNmk4Hi1FiyNWSiTMDLAGZgCDMzTj2ksbg7xyGPfWW4zjvD0RBMBiIIORHORJK859gesTuyOPs3LgRi3nhFgEfWBdbESCYIW4I1GCsZ1CDlBOrDZpbIYnoMZM842ETvPwFVPevX4YQkC2x87gsCGBVlWAlwQ2cHfT8KmvwttFHh3Ls9BcO37MFRAbAHIDeqbt5mXh7s8QTFtiVkggFXhj55AlSdhOls0Rk7tA0npmZscILd5HQszo6tbU+IQ7owKp/2cE6mXTiM16chJEYnEwZE84O5HrA5YExWC+kg8QpRgT49oiDqGvweIU+USC0qmP8Alg8pq7PFMI3XMjfHLEjaNPv0itZzlkdtkxSiqRofjn3/AMdqWluhH3/hVH/SNySVYiYnOJiMbRIEnrmZiiWu2roAkiDMNoGeu0A5PvxUUyrLu1cg5+VS1vAbAiqWx2qD7emIJDKcRt5gTI25MZ++mWu1d9VvG4IPUYnVAk+/mMHnDVhZc3OIBphaq232ou+k7kTgjHr+eVHudpAEziBJyuBvkgnPp+OYQycFp6jNVA7VExI3xkxJAIEmBJDA/Gkvadu5NvxVUspCnUZOqFGnT5iZbBHT40O6AzPee6/j2wbjmOMuSSwzZ8PxntGB7EOQOnlzipvdrimXhY1STcvE5ndsD5ace6qftS14GlTeFzQ7OrOOILamGgyTlgB15mi9z7V25cKB5tKuq5qF/wArYVUUvclNUloyPqz1rTFNY/lLZlnxvJHjEsuLuk1muMYzz51reJ7CQnOncbrqgdPNO+aoO0OAQMfJbMkkfVW8BvKNx1/CvQh/6UF+04P02V25GY4q4ZqMx6VbcWwmPDt4n+zQc5/PvoNwj+7tTj+zHLPWtf1BP9v+f+Gq9JXkrlY16X+jK+DYvA8rwPxa1bB/2ivP2cE/1dvn9jPL19B9/U1vP0elE4e4QRLXTqH6ulEVcEmJALfH0rm9T6lZYUkbYsPCV2bMsPyP410cQo6n31BfixyobcUfUV51nSVvf3jD4VpUU6TdBZhpYeRWhSpZSZksM/2furK93rj2uNsugd2JKFWVrY0uvnlzMBYDn/K91aft6+TZMMQZBGkkHMqNs7t91Vh0WuKttsou3wWyRpNl7dvYGFBbfYSSeZraGWSi4p6ZnLHFyUmtm/N8dRQmuL6fdVb4tcNysDQsfGHQfOlVWbh6ClRYHi/9Jr1XYf2tjA/8SNuVL+kEyAFOw9ux+1/eelQWWPl19RP+4VXo6nVlsEg56k/wrTivoLPWv0cXle1xumCI4dd1aAfHaPKWgebb1oTHeR9xA254pn6Kyv0bjYkZsZaDyubT76e0A/Pp+GrNOHkJGZ7W7VRb1wMx8txxGsYhpwusED4D3UCx2ylttSuyN1DLmZkEFiGxyIPzigdrW/8AiOI8p/rHM6Y1eZjgjeBVeSofzKYCkgAx5jEEwRIgneeVLiux+DQ3u913ST9IuHkAPAEmCfa0wPZPOfuqf3b7VN5nUvpYKINx3uMVEkqosXFJUF9RJmsfd4hGKAqwTxBqzmOWRMb9OVajuRctfSjo1ajZciWZtSE2mU5UAe31nO3RiNBwHdu9xLOLVy0NMBi44oe3qiAbh/Vn4Crzh+5XGAAHirAAECLTMcRGSwJ23OasO5xi7f8A+6jfrf61y1+ka29y4lrg+MutbMPoSzjLKD5rwgEo2/Spbd6HpALfcfiRE8bbPr9GEkxEyLwEx6D3VYWe57QBc4jUQIlbapjpu35mhv34uD/7Zx//AOPDD/365Y753mYKOzOLAJAJLcLAkhZMXjt03xS+XkWiN3h7JNhUZLhLM+li0ezociIjMqOuJxVBZ7QUXClx1B0FwZxokLnMjIOZiPdnXd8CTZt4n6wbR+pc67VkuNleE4gKWUqjXOmFCcxifLFa4o8nVmeWXBWkWw4W6wGlHYMsqdJIYGcgriDHvjORFD4gFXFpyRcYSq5LMsZ0wfMMGfUGfXz7hu1btmWS8bagmZaEJ3YFG8r9SIJzPrU/tLvSL9pIHhuG1PpbysCGAjmBOk5JiDk711P0UufHkjD+p+PJI0N3ti0qK2sHyhrYOAQ2hgRJgTMwd4PvpvD8br47hHtEEgkMNH99CuGhoDC2rt/pO9ZnsvvCeGYFtBVtOPILmYgoQNQxmD5W5dam8D2kzcfaa2zaG4iwQCZgNdQOD6SzjpmpfpJfJclof9Ttaezad9OGuHT9exGYUW0MBonOenSq7uxxJtMZt3rzXrlu0WS2CtlQGcPc0xpSXOc8sYq/742/Ku3MHb34mvPe1e8d7hQyWeISybqjJCFvEDwGTy48oCnViDgaorkUHKPFHU5cds3XDcQ99Nf0fiLRJI0XEZXGk4J0yIPvrMdqMC7CZIwQdUgiVIzzmBUzsXvZfu9q8PbN2bNzgEuMgCaTdKF2bAkEMGG+IjrWZ7/9pXLWs2mZG+kcTJWJ+rdyvLaTJH2og4wcY4rZTkcv8I5IgA/HqY5HO1B/o9yT5DPx2pdocfeHaVm0moWmRSVCqQfEFydxkyqwZxAjcy7szj7rcZxS3Nfhrr0KQdKlLwRQkgR5CdvaiTJzW6VEMh3OGcbKx+dWPd/jm4e6zsr6GtBGA0yWDalwWEkSw/1HrVZ2rxt1WvBGICpwhWBsTe85BjmpIPUQDiKlcI1xzdUamYX+JCQpY6Bc+rAAGwAMYj5VdpJ/wT9Gvt95FZZVXEPaVtUA/W3AkqFYzGT8KlntEjp7z/EGK827Q4i4ntqUPkyyso1AEqQGxkgmP8J3g0G93iJu69ao3MjQNlgwPZyoUe4c65uSLNp27xNq+bc6TcViF0i0zFGEsALvljyA/Bupqs4jg01KHtPplQ/l4QDRPmyhkCJyIND4TvM9+4q/VhHLA6SxkqurADHY2xvyacnJsu1uK8JTcBgoC2dQyoBEwa0htWJln/8AGNsnIdZJz5SNgZwf8W3ymrBu015t8ckHlggGvOO0+3nvCWZWCyUG4DAAEzJgmJImJ2ioa9sHwwiMygHAB0nbmQfZ3xgeYzyjBNeSn+D1ZOOQgHxFz6P/APzXK8lfth2JYuxJ5zH3cqVSVyI11fuB394EDrvPwqKtuFbC7nksmZ28hziilseyRvyjmBz+PyoVu2QDBMk4HmjlOxjaa6zM9F7q33bgGPC8N4b6/Dvi2igM9seUl24q2zSjKZAwzGoNrxSfMt0A+rTDDnN5uvI86lfovU3OE4sMG8r2jAZxBIuAkaW3KqnPp0ricOASM79bh5f4p9edKI2Z/t1wLhTw1UgBmMKHdmDGWIYkrp0kTmS3QTSa8qQMldoGNp3FS+8NxvpF2GAzbiSsgeGnI5jPMe6qjzTJbkd4O/pHSKoCVfvPKE2hIYFQFHnOoY06IOQOR9o7bH0nuxwCiyl7SUuMhDiEEEsdQgICI0DHKvL7t4gqW82ZAgL0/wAInkefOt93a7aJsqmvhwVmFK3SdJYkHytEA3NM+md6QHp3dbsxEU3QSWuEK0mRFsvpgcvbM++sj3cOniuOwCQE31c71xeRB5k71o+5varuz238MhAjKV1ydZuAyGJj2Rz5ms12PbLcXx6qCSVtgDf/AOpujn+cVC82Ei/W6zAYsDzaLWvXNxyCdCanHmhSY/w8px3hOI83sWxGcK+pdBT9YnYEiI67HAy/bPE+NcP92kpaE7Kre311OQGncQsbVfdj8Yby+Iwl0BS8f1gwVrdyBsSFIMQNSn0qFNNtA4vTLjvaoHD287XB/suAVh+0FVlKtMEQ0a7cgq4KsQw1LDTpPQHkK23fMxw6cvrRzj7NznWF4u7zBB2kTPJs59DFaw0gkVK9i2HY67ZJB0g+JdC6RJiPE+/r8ZtuB7p8GBizG5I8S9yJ3+tjlPwqmHH6HYaNROQZUTuOcHEHnV1wPaPIWLjCdgbfr/zB02nrWzfkhJdGm4H9GPZ1y2rPw2otM/W8QRz/AOZFWXB/o54C0yMlggoyuv1vEEBkIKnS1wgwQDkHah9h9420BBwl8wD9rhhOf8V4dauT2q+mfo16ZHlBsEn1xdiPjXO5u+zTjoyvea+7cRcQudKxpXGJS2TB33J51lO0uzLVx5uWxcgQNWsgBoJGHiCetXfeDirhv3Lh4biUDQBNu2QYVAZIu7SKo+M4vzGLVyDG62wR0n60kbcga0j1RD7CcLc8O2Etu1u2JhFa4EE5MLqj2iT8TTWQMZwck5Y+0TJ58zn35qP9M/ZBx7V3BPSNEj+dDHHY3tjA/tNX3aVzWmkIKODQf2dvlyU/xmZzn352cqgDyqByBCqMHcAgT8Kirx8mNdrlsl48uof0FcHGQd/cBau/iSRQq+hOyYUH5jnz2xnHwrh4ZG9pEb9pEbMR9ofmTUI8S3W4fTw7QHMfaBMUl4m5OPFjofBHMdF2xVaElRMXhEXa3aAGxCIN8nYCN6ckCIgRG0e6MfvqA7udg8/5zLgfsChsjsAY3g5uXWB5g+0PfSuhssdBIEieuME4JieUii2LLDIVgZEQp361TlJSfIQROzMIGMAsTviOuKCOHSGci2YDMPqwQdKlhJj0nHLpQ3+BV9lP3pv6eJ0mQNFuZ3HkHXaqg8REQYz675jYHp99Q7zz6bwOX3YpO493SudpN2aFg4yffiTmOXsgj5Gu1FF/rk+szj30qVDOXZjf7lH4CmJf/ODyoLXcb0BGn871rRFnr/6Im/4Tjf8AMs9P1Grly4Jb47kbg8457/MUL9ELzwnHf5ln70uDqKc7535/xxGr8KmPbKZn+0uwrt6/cuIbYUlRlj9m3bQ4VTiVNCHci9H9bZ+d3n77e1XPGdoG1ZuOgDOGAUHbUxiSN2ABOJyQOUimcB2pd+hNcIDXlAAldy1woupF9ohQGwBPMdU0rBMqh3Cuc+ItAdAtzn74n/pWg7ndiPw9y5N/WHtjZI9l105ZmxBYYHP0zH7K7QvjhHZzrvKpIlGBJZnC40rriFwBJiMiADd1b93xIuszHQx1MpUkOyudwOZA2xpxT8WB6J3WB8V5PK1GBv8AXZOBVR3YH/zLjACQTaMZ5+PxEEYO3uq37qt9Y+IwnQ87g/hVR3bMdr8T+wR8uIvfx/CoXchvwVlqwkAOrExyu3lG3QRzEbDltVz3dtgJxGldIK2y3mZpUeIF9o4IadutUP8AS1r9aJDPJB3Dxz2Mg4j15RR+D70W7IurILXLSgEtChkN1jqMSMajPptkGsXXgpGw77g/R0In+uXofs3BzrB8SSSBnJA5Rkty+NaTvN3o4e/aFtGJYXVOVIG91T8QRB/aHWsxxLREb45RnP31vjdomRThxchoEEtHPYkcwD15VZcPwCNH1VppMANEkgFjA0nMSccgagrcWRpiJOwAE52x9/UULtKSykEghDB20mZkY8pkKZ6qvQEbIhmw7M4W2HUiwhIhyVCCNJE9Mb/KvRrfBpH9WokZGNvhivKe1mBUAxBdQRKgEZOlgdxqCmDiVHSvSO6TTwlnM+QRlTj0Kkgj4msZx8miZke+HYnDo0paKsdwBf0mI6eX5VjuJW2gZ3EKAJLCBkwoz1J299ej99Rj3enu9fd868p73gabQwB4jHEZhSATnfzH51ceiX2WVhUKgqq+6OcDE8/T3ig2O1LLXGRSPLgmDgzBgjDAbGPviKXd/wBhNsG3y2AMfgo+XrWb7Btecfsnf9k71oSabtbjvAtliJYkKgHNiCTk9AJ+AHPDuz7/AIqqdp0zPrz6DMj/AEmq3vUdSWvR3/2ipXYjQg+EbfrP+ZoXYvBE7K7aN928sIT5QST5CDpkcmkSeR1R9mSTvBxxQW1UKdTOWB5rbCeX0kvvv5fWqrusfwT/ANIqd2+0m1jld/8AZ/nR+0S7JPafFP8ARiQTqYqmrExqbzftFV36sTUe5xD/AERzJ1FQJ2jWyBvdIL+7VjlXe0P6gftp/wCv+NDn/hW/0fLXb606Aj8QxPBrM5ayTkzB0mJ55VT8KtXzau/5d3Yf4XqnutPCrA52sDMDcbdBVspm2wPNGHzUj95pgebJdzkx6/jRrbzUO28fEfH091FTiPTG5rGiyUbRO23xpUS1ekDH3H+NKo5MofwfDJP1muOQVVJGeYLr+MUbjOEtyDZ1jJkPpMDEBSuTzya6nD3JmFGIyT+4UexwrlhqYASJCgzHxrRslI336JLenheOG/nsTE/qXZplySTM7+vWeY9Kgdhd6U4Hh7lr6P4jXLmp31gSoAFtYKNsC2QR7RxVO/fAkEm0sy0ZAwcgHymSOZxPpWcX2ymi7ucf4SXHgnSwgA+0SQoHUZPL1pnB9vE8O15t0GwkSQTpwZK6mgb43qO3CNftQsFboD+aRgFXzpMgiIMdD8QP2bcs2LltltKh0j2nmdZOATLEk7CMfOjnH7DiybwHb2vhnuNBKBywUQPJkAeYnbTn1PSSXux2mXIdpYkXAdAzqVlPsg7ablvO+G3iTQjsq49traFCr6Z06n2KNnzGJ0ifdyrnZaHhmJBVmVj5cLIuWyIYkHyiQRPsmepNHJJBVHtHdZiz3IOSq/DzH+NY/tTtAWuN40htLMGRTOxPEXzKyIJETBxAOVMGg9h99Ra1F4GpVRSNJ85u2xJBK4UOSc7KTODVH27xTXrz3di8swEnQzO7FSV3AzvpmNhWfJbaH9EDiHbVkZUuoiI1EtrC8gJLD0mK5bvQ2omQEuTJPNWUTpI2LTM0xbwCxz9Y5CAJjGwnrGw5IvqJRZJIKrAyzEabaxB3JA51ilsQbiOObUxGr2jOT7bFjkmdfl1ZJnM5gkzuxe0Wcx9lRgmZJ1FmJgkDJjfbTzmXdscP9VduhgQbqgZ1NGowSZlpJcaj0MFpJXOWuNKtMAGZkEg+4GZzzO+K1iuLA1NjhfDAQtqlmMmPtEtG560ztXBG3smB9/UZ/PvgdnceXQydTC4cyxwQCu5wN42xyqw42TB8N7ggzoNyBEjOhWA35iuuLIZoO1J8OVJnViNU7GY055/yr0jukT9EtTM6TM6p3ODqyY2z+Ga8y7QvJ4f1klSYJBtTJH/M8h+PKa9L7oFTwlvSZWDB8m8mf6tmXeTgnfOZrOfRUSp77nb/AK4x6V5Z3p2t7+23+0eg6V6p33ONuvIxsMTXlXezIt9dZ/2/ypw6CQbsS4AgJIgaSfQSxM4wNvnVF2UdJE43Hu8pHp1oycTp0+kbGJE7H4VAS/DDp/AVDy/QUW/bvEh0txOLh/2nnGeXz+NS+xjKjPMfezfwNUHGcVKzE+eTgAzDY9Rn76sey+2LaKNTR7JIySMk7KD1raDsT0Qu7h2/ZSef6tT+22k2v+9x/wCFH4fdVF2Zxxt+0s4UQMRG+TRe0O0TdC4KhSxEMTM6cEwBjQOXOjlqiUi47RcCyJgQV39/XlQmcDhzM+yvXbWg/Eig8MzXlCkhgrnUAyBXADMBIUkHyt6QcxE08cCoKjJUlSNcqSreywO9vDEQTyMzMDKWeKdFqALiLgHDqo62wNtlK7k+kUY9vWgCpLTBBhR0zuR+NV/bSQYgFiIOI2nlHPees4qjtsRIaQfz91XCfJWDhXYQWUgS8xziffzpjwPX3gDpzmm2rDRvOTkfnFFHAMRuKYh1u/j2flSqdbBAAgfKu1zt76KJy8SpGxro4lfzFU4sMMhvxrvjsrMxggWxjIEgscRzwOe1agXLXLZ3XV74NM0cP/dD5Cob8Wg0k7ZnefMFAgCZgtn3dSAbAaZPsmOkH8KKGJuMT2Im2BhTBAJ1ZAOPtffVMVJuMqwI1chCqoJyQNoFXSsOg+VcuorKwI9oQ2IkcwYzUpF7IfD9jPrK3j4TBC2kgF4nTjcb9T0Oan3CIJlmLE+0ckwADn0ER6elcvcQWMkk4jlMDPTHuqPcY6fd88fGuTI25EsYp82J25Y54+OJqd2ffgHJnSfZ1BiSUOSu2AfdmoHjAbk4mBgRkkfifuoIvDY52nrONh0FOnZJMv3EnI6zPL3j4RjrVcOIknRIK6oYYIIllODuMZ67bCk2zaiJjB5elBscQMrzjfpnlJxy+VaJFGg7b7wC8ulLagk6jcJYtCE6QswE3zpwQQAFEiqICcbe+fXp+c0OzeA3zyG8GcV25eB9JH7v4039CLjgLJC5u2RI2d50znA1AA590zVvZS9uLlsjGNLEDY4h8ffuKxTXvWrvhu1PIg0rhVAPuEfuFauUorRSimbDguPvWyDNuYOxdJ2xMMYxW74L9IiYDWGRZyUYOFHWIUn4AnoK8atdqnVPKDgSNzO6kZ3q5HaqspgkH1W23puylvvrKU2+xqH0bnvd3l4e6oKMzHP9ncBj4oPxrzrvAxuhBbDYaSYjEMPtRzIxFS7faBP91uJwwOYiBr0/dVH3h7fuJee2hVQunIUEtKq32iQB5th061WOfhCcK2NAYCGAEDEyZPw5/wAKiu8E8zkeo2oPD9qS3mdmJI3yPkPfXeJieYjJMj0wevL5VnJfIk5tMn3TGKZcbSYK56NjcSDGDzHOgi6WYBQWYkADmSxj8TXbqPcKwuQqLjJJUaRgTkgD31rG7Ed+kHJBOImBtJ68s0fhbfiMAzMCRIwH1QfMDLCMBuvswATALeE7PZcMPbDKJxPmAnI5OsfAjrV5wPCewApYqCFnkGLXBABwPM5k9G6UZJUqRUVYTshFDPbMAhsT5iUiEG+BGNs61kwMHZwsgwCAOokghYgcgdHppBH6oo4QAzpBDkAaYbGkk6iGmBzn2dIwN6r7pliIMASYljuQBB3gEiImWAORXGvk7L6IXHbQTqJ5mZiZAzyyBn9UcqrxbHT8Ks+K7KyxkYLA745DJmSc4HQ8qGOxJGCQM/d0P3fCuzFpUZy2Qp9aa3ED/pU/+hY+2flv99MHYx/W+4/vNb2iaIfij1+RpVNPZcfaPyFdpfEKICtXXUEQeeDVRZ7QONWfu++rCzxIMfmPjTESRbGT1ifgIH7vlTtPpQw+aIrUDsIrsOfzz+NFTiY9oAA4B2nPKcGgBhT0PQke4xNS19AiQtwAT69KFcYcts/nNNHLl8hTLeDy2I9/xricWnsYAPOCPQ526fMZ+FcsY5beu+fv2oLk77ffFcs395AMH+H3zWvgY69aLGDCfyxgDeojv9bpUyAsEgztvM9K46sWLQdoztv1/O9F4SyFBwo6+vpVXSEF0mDiD+7l+6jWXXoP5+ooWpgudvX87ZotlCGmImPcTyg7Ex604gTAg/Ux1/lvXTbH6p+RqQorvhiZjNbNARdA9R8/305PQyPz0qWLVd8I1NIE2QvNNVvaXC3LlwnSYIXOwwqj+NaROGJ5GpC9ndTBx+ZpKk7Kbb0Y632cwO8HlUluyXVQ+htJIGog6SSMDWfKDtuRWtt8CsTvig3TbBMENsNMLLHqHPWecjGIqHP8E19lPw3AgDzLpLDysSfI4dAFADAEkEzvg4kijXm82mQqj2RicltWqNzOM4EACABR2uLcvhNIlV1M2dJffZRJPITJEZ2inHh582pT1kjY7lRucT5TuV5bnHnLlsqgPCImypPv5Tj3bfhWms8RjnOoEhiCQdOtAVMll0g7HDI5MFqz3BcNo9q2CTpWPMSu6krpjMgH1GOZq4vXGAMyV3mNIB1MdUErpnW2Cd16yKxzyctFoExW2oZlYAHXDLDATqV/KfK41FQRI+rJ8wkVWJ9onJyWQn2yeWMhRCgQZgCIiasmsCMmZZCzCcqSGBDkgMSbasC0ghwQTOKriQ67zsD5gcEyIXWZIKiZgbuMc5i/rsTZM4ntKJglirAqQXwQZ1Z5yoacmSZ9Iw4h9gPTE5PXJOTP30FV1ZkYLCdQiBpJJJ5Q0+gVjFPWyF+yWMg6SJJCrJJzgYJ+dawfDsGrCLcfoflU7huDLI1xntW0XdmaTMwAttJZiTAEhZnBqBd4+0kaokAAe319qFM8+WfftUm5x6tZNteIZ7cybYuXNMzrBKt7J1ScAZ91aPLroFBgLjJJhlPqdSz/AKYMfOu0G1xrKAFcgDYQn71maVZciTEWBv7pri3CDjH5FcpV3GZZ2+NdVkHMRsCIJCkQRBwTVluAeoHp9w2pUqpDYhTl3pUqYgtpASQelOs8/fSpVzZfJRFuDf8AZ/eKh2/XOOeegpUqSAjIcn/V+IoiMQYHOJ9c0qVJgHue38TU2y5GmOYE12lWsOgJ9kU9aVKrAMqipti0OlKlQ+gRMRfLPqP31B468VSVMHHrzHWlSrEogK5YEkzAx6YPKkh29yH/APUUqVD6J8kbsu6fFuHUcnOTnyuanWvNqJ3BIkYMa13I3+NKlWS7NPAeyoAGBkkHA2o11zn9ht8wQtlgROxlj86VKschcSP2ooDhAAFD2YAx7YsFtuZk56Y2qFxh8tv1DT8PFjHwFcpVK8Eln3esLcswwxLmBKiRa1A+WM6kBn39TMTs+2DbuE7hAR6ap1bcjAkbGB0pUqUuwRQdqiHKjYFgB6AwBUVjpYRj+RpUq7If2CZPApUqVQSf/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p>
        </p:txBody>
      </p:sp>
      <p:pic>
        <p:nvPicPr>
          <p:cNvPr id="31751" name="Picture 20" descr="http://t0.gstatic.com/images?q=tbn:ANd9GcS9scweo5ojPXDFYEQ3AKw2biLjZlZJ9v8Hxeu6IbeLcRM5Y_o_vw"/>
          <p:cNvPicPr>
            <a:picLocks noChangeAspect="1" noChangeArrowheads="1"/>
          </p:cNvPicPr>
          <p:nvPr/>
        </p:nvPicPr>
        <p:blipFill>
          <a:blip r:embed="rId3"/>
          <a:srcRect/>
          <a:stretch>
            <a:fillRect/>
          </a:stretch>
        </p:blipFill>
        <p:spPr bwMode="auto">
          <a:xfrm>
            <a:off x="4643438" y="0"/>
            <a:ext cx="4500562" cy="2571750"/>
          </a:xfrm>
          <a:prstGeom prst="rect">
            <a:avLst/>
          </a:prstGeom>
          <a:noFill/>
          <a:ln w="9525">
            <a:noFill/>
            <a:miter lim="800000"/>
            <a:headEnd/>
            <a:tailEnd/>
          </a:ln>
        </p:spPr>
      </p:pic>
      <p:pic>
        <p:nvPicPr>
          <p:cNvPr id="31752" name="Picture 22" descr="http://t1.gstatic.com/images?q=tbn:ANd9GcTl1E7gh-v2kXh60_wzBaoeGbMMS2jvl7AMxFCPks7qBw32TBmeUA"/>
          <p:cNvPicPr>
            <a:picLocks noChangeAspect="1" noChangeArrowheads="1"/>
          </p:cNvPicPr>
          <p:nvPr/>
        </p:nvPicPr>
        <p:blipFill>
          <a:blip r:embed="rId4"/>
          <a:srcRect/>
          <a:stretch>
            <a:fillRect/>
          </a:stretch>
        </p:blipFill>
        <p:spPr bwMode="auto">
          <a:xfrm>
            <a:off x="0" y="0"/>
            <a:ext cx="4643438" cy="2571750"/>
          </a:xfrm>
          <a:prstGeom prst="rect">
            <a:avLst/>
          </a:prstGeom>
          <a:noFill/>
          <a:ln w="9525">
            <a:noFill/>
            <a:miter lim="800000"/>
            <a:headEnd/>
            <a:tailEnd/>
          </a:ln>
        </p:spPr>
      </p:pic>
      <p:sp>
        <p:nvSpPr>
          <p:cNvPr id="31753" name="AutoShape 24" descr="data:image/jpeg;base64,/9j/4AAQSkZJRgABAQAAAQABAAD/2wCEAAkGBhQSERQUExQWFRUWFxgXFxgYGBgZGhcYGBcXHBgVGBgaHCYeGhokGRcXHy8gIycpLCwsGB4xNTAqNSYrLCkBCQoKDgwOGg8PGiwkHyQpLC0sLCwsLDQsLCwsLCwsLCwsKSwsLCwsLCwsKSwsLCwsLCwsKSwsLCwsLCksLCwsLP/AABEIALsBDQMBIgACEQEDEQH/xAAcAAACAwEBAQEAAAAAAAAAAAADBAECBQAGBwj/xAA/EAABAgQEAwYEAwcEAgMBAAABAhEAAyExBBJBUQVhcRMiMoGRoQaxwfAUQtEVI1KSsuHxB2KCojNyJEPSFv/EABkBAAMBAQEAAAAAAAAAAAAAAAABAgMEBf/EAC0RAAICAQQABAUEAwEAAAAAAAABAhEhAxIxQQQTIlEycaHR8GGBkbEUweEF/9oADAMBAAIRAxEAPwD7Nmjs0BzROaNKJsLmjs8Czx2aCgsLnjs8L/iE7v0r8o7tDoPU/QQqCxnPFVTmqSw5wsUE3U3/AKgD3LmORh0irOdz3j6mCgsMMWD4XV0FPU0ic6jsPc/QRXNHZodBZfLuSfvYRYECzCB5oh4KCw2eOzwHNHZoVBYbPHZoFmiM0FBYbPHZ4XmTgm5A6lvnA/xb+EKV0DD1UwgodjmeOzwnnWdEp6kqPoGHvHdiT4lqPQ5R/wBWPvBQWNTJ6U+IgdSBA/xgPhSpXMBh6qb2gcuUlNkgc2r63gmaCgsjNMP8KfVR+g+cd+HfxLUrk+UeiW93ic0dngoLLSpKU+FIG7C/U6wR4UxGNRL8akp6kD0FzAP2kVf+OUtXMjs0+q2V6JMAWaOaIUsAPoNbCM4iarxLTL5S05lfzLDf9I4cNlu6gZh3mEq9Eq7o8gIACni8s0QTMO0sFfqod0eZiCucqyUyxutWY/yIYeq4ODpbkI6CmFgPwGbxzFr5JORPohif+SjB8PhkoDS0JQOQAfq1z1MTmjs0G0W4Jl3P0jggbCBhcdmh0FgVzgLlvOK9u9gT1p8/0gSABakWzxVEhO9yHSvuf0iDKBu56n6W9opnic8FAFDAUoOUTmgWaOzwAGzR2aAZo54KAO8c8LrmBNyB1pFRiv4QpXQMPUsIBjYVHZx9mE86zolPV1H0DD3iDLJuonp3R7V94QDMycE3IHUt84r+KB8IKugLepYe8DRLSLAddfW8WzwUBJWs6JT1JUfQMPeO7N7qUehyj/rX3iM0dmh0Fl0SkiyQOevreL5oF2kDnYpKQ6iEjmQPR7wAMvHZoQ/aD+BC182yp/mWz+TxDzTdSUDZIK1fzKYD+Uwgo0M0Kr4oh2BznZAKz55XbzaADApPizTP/cuP5fD7QylgGFBsLQZAGcTNV4ZYQN5ig/8AIh/dQiPw6leOas8kfux6jvf9oNmjs0FBZXD4ZCPAhKTuPEeqrnzMHeA5o7tIdCDgx2eAdpEGZBQg+eOzwArjjMh0AfPEZoB2kT2kFAGzRGaA9pFgSfsQAUzCOeF5mJSLkfX0vFRi9kk82Ye7QhjJMSFwoZqj/CPIq/SOSNyo+bewaGIZXOAuQOpin4nYKPkw9VNA5YCbJA6CC54QyCpR/hHqr5MPnHdkdVKP/X+mvvHPz9ontIALIlgWA66+t4I5gBmHeLpc9WMHAclMbNUmVMWkZihOZqlwCM2orlc+Uec+HvjlGJxBkFICshWlQNDlbMlncKAObo+0erXi5SE0WFEgZkuCQkkBylLlgSHdmDnSPm3+n3GMHhvxAmSUJxUufMlqnLXKQACpQSlK5isxoCGSk87xO/pFbOz6PmsNS7DUsCSANSwekDw+JExCVoIUlQCkkVBBDgjk0eV4Jwqekzh+I7s2YJoCZRWEEULLWyVZk0LJFWazRs4Xg6JctEsBSkISEpCySGG4sfMQJt9A0h5ePQCwIUdkuo+iXbziPxKz4UADdZb/AKpc+pEWShgwDDYUHpEmKED7InxTFdEDIPWqveLScOhBdKQ+9z/Ma+8SBEZxzMFCths/28RmgOfaOKjtDEGzRxUYCSdorngAYMyI7SAOYs3Me8ABDMiO05wEmrUiSgjRoYBe0iQuF3jnP28ADBXFc0CiM3QwAGeOKoAFRGc7wCGM8VMyB5uftEBfN4BnSUtYAD0f2i/ZauPvpCYnLP8AClt1E/QD3i3e1mjyA+rxNlUMvpX0jiren3uaQoUAiq1H/kR50b5RyJaRXKPQGvU1gEHOLTop+lf6Yj8QdEqPk39TRRWK2945Mwm6vQ+8ABApZsgDqr9AY7IvWYkf+qX91E/KKpnVDMQ1W3jpzUqLnYULQUFnEjVSyeSm/paF8YQAAmWnMogArdQuKmrwQTU7W5AvGbxjFpHZkr7MZx3g1Kj+IEV6Q1FA5MHxzjJw+GmrmolKQnu9mjODMUoDKgV1Kq0sDA/hj4Uk4WWlSpUs4lXfmzCkKV2ijmUlKiHSkEsAGtHm+OcSMzFYeTnzSk4qTU5DnXlQVL7gAYZggD/ad498JutTDlBKmK2Mdsd4hUw6kwIzRt99ItnHpCAKpQiM/MxTtAbE8mihmF7EwAMdoSI5Kg/36wJUzX+8VEywgAPn6ARUzNH9IDneOKWNuhf9IADZzFe0f6QHtMrPyiTiDUgU9G9YBjFrxwVWFVzC5NoFmvy05wCHyl4GV6OYEmadm59YkT+Tnf8AWAZYFtx5xC1kA3LxJnA6ekUXN+cAEk0dzEgqaivaKqmBucUVOd20MAFyDfN84ukE6j0gGbN6e0T5/dIYBsw0MdnA+3gK5jUZ+n1iQRAAqVgaE7WjpBDuoH1B8mhEYvMQWd9qe4i0zibN3GalHq3md4m2LBozgCQzt1isuaGv78xbyEZ6ceonwkC9jaKLxino96UMOxWjYQpwXLVvU/KAKnB2H1B9AYEmYpLhQV5j/EdLxjaA1oDUHlekJMYxmpVgPOOzp3ELpxImpLggiteeweFik7kX0ofeHYGkZqLD5/2pCnEUEZVBnSXYqAcUdmdyGsL1iEqDDl1iJmESakXgsD5DMnntcStKVZk4gTMxdnCluQcoDZsl2IpS7fYuH8QTNlImoLpWl92OqSNxUGPD8Z+B1Jxa54TPVKWxUEIC0F05Viv5tXamkIcH48cBPVLUlSpKlOygy06CYBu1CNW3jo8qUoWZrUju2dn01E4Oza3MFUtjQ/fOM/DY1ExIXLUlSCHBBpz/AMQbtT+UgdQ8cxoMEqGrnkNI44gipB6WiqZtO8STy+TNFXBc1PVjSAYXt1dHiULJ5X1gCZoAbPXUMPPnpFe2DhiKv+UDyhANonMDvAvxBtrpb7aBKJ7pYWqWsPWOSK0G271t7QWAdI1pz5RJmB2JAtaAqlLJsWMDmYM/mCr1gsBmYUCrk6RUYgG1/usI4rEZSAz5mF+d4IJ4rTVvT794YD4XfTWIM0RlTMU4ewBynrX2g6JiQ+p3/wAwsgOJxiRQVjit7M0KJnCrB3Fz9tELWSGa2gI92MFgOhSb0L/KK9qkCwO50+cK5E0FWIapo9PeLTJaaZmAHr0gsBnMkVGnod4leIbao9OUI4rFlgwd6CBBeZPeLlw4GgGkKxjycYbgxWZjjRjC+cGgHVh6n10goyp/LTRy3nBaDJSQ7gd0gVpR4utZsbjRt9nhBc4ISAkuaOQW6tFhjlAMbvSoJbr5xk9VLgKDK4gkFifaCTpqywyF93AodDUmM3MsKICxyZILgeTtq8OHiBYJLkhNSdw/6xan7sW0IZpCXsdwXfptFZk092p++fnAJs5k1FK+xH6xM5DpS1FbHTr5QeZEdMLOnKdhWlAzvAUTlkLzMNg3eBH0gEzGHM6XoKnY9IvhVKWCorDBgRVyL0fcGBzXTFQbh+FKpiQoqc0Ym+ZmJdmDF41uI/DxSwlLUkXMw5puZ7gSwoBueZ4wZU0hKylwUpKgahjSr8qR6fh/xKQEhQQfAl3q6pikOb1YDS8Lei4wvgwZXF1YAhM/Ez52dSsoRh8uRIqTlSCSkGjgk1sY+a/G2In4zFGaqfJLAoQlPaDIhJLBWdAOapJ5npHpOP8A+pCwTMElDCUhYUVrSpOf/wCsO7klRNgwBu0ecxvxt22dDTJQOZbpWkFcxIfIViW7kAaw5arWE/oEdPuhL4exszCz05sTKCCQZiD2iwpL1OVKD3mdjfyj6Av4uwpy/vCyiEhRQtKXYm5FB5NHzyXjxi5oWV9mpaQjOsymBQkFjSju2Y0JJtHSpAUZR75ChmBaWkagg9zvMQRSjxnPWSl6g2Y4PreZmIcbC77RK5igfJy58x9IzuBkrkSphdyhDBzTuC+450iTMImZbgkMLeRg3ZIG0gFYcDMxrX73istTAu1HA59YoqYoKVYiurPT1aLoQChNKufMvR96AmDd2FBO1LXytzFNzHIBdz3gzAm/kNqQtMmu4pRyVAXrZvSBS8UCNSbubADX3gWpYGgrHMw/h9ntQRGFxSlKAqptQH1FzABZXco7Zrj/ADUxeTjwgEAuGsd994e5IMlcQrMpHI16gGkZ2KUe5U3OvODjiSVKTmrU66NDOICBZDmjalmqY08xLkVWKYRfd/5P84cm4x2AIBsadabQqiQhIBUSjvPU1atG9PWLmYgTVKKQzBtn3A1oYXmoVDCUs2YhyHpTSgr0g8qXdyTlaxYULtsYz52MSUhw6iS27cvS8Uw1VE98J2chyeZiHOsl4NFU4/lckknZr1iiSQKFLUo2au39tYpKmoS7iwN3Z310hVGJKie643BYNvyhb2MeXiluQ4bmhJr52iqscwbNLANCQgA82IhWatdkgAOz5qVvrHYfDV74B9y1a+cJavuKgysakMEqprzgOKmOQXFQ9zAMdhZZLhK6kAgFupYwsvh5JbvBqNmBIGgMPfH3E0zZx2ElIShMsqWr85LZXOwZ4TwklGdKi6kJNUhw7c7tFDJfvpms1wS4IOw110gcoLZk2OpoPS5jn1G07iaUaKuKSgqyUJsNTXQk1VX0gnjVYAi5J2q0YqETCCmgSCSGALmlgfusExcpZlgpU6gKgOSNzZjTaB2629iyNlRQKtTS7OqKJxRUAQXcO7W9Yz5aFLq5ylVzf0uBDM0EjuXGx9qi+sTPA6YfFDKMo3cx3ClJZQmOHtUizmhY6UD0hNIWpIISXNHPLfYQQIoa5TainfmR9ecGm4xbsms2PSZSlBcsDICiilMA5sTbUj9Ial4KcES/3aqrw3eYkH9+oqbQJAqNs0YuLUDKWlIzMBUnc7PXpH1X4eDYTDg37JH9IjsUE9Pf7t/n1COpU3Guk/q/sfmv4vxqkTSEKUlCpcrxAlwEgpzApNbXhjFSky8MkLmOpxMQkSkAFWQJUoAJoxSxJvlpSse7/wBSuMLTjZqGllKQiipctV0JNyl7nePm+P4ua/u5P8jf0kR06ngpOKneGl/SI0vFKUpUuG19TFnYxUxK8+VSiE94sCMoIYWpl5VYQ9gOLkFCe6QCSGFQSkOOdXbqd4SmYxJvKl+i/wD9x344C0mUPJR+a45Z6Fv8+5p5h9X4BjJvYSmQVJTLQxrQ5Bva/SGZc9YchJCtbudqdIt8P4QnDSFKo8pJYUHhd2FnhmVxABS61SAX8266xnKaToNtismYtYcDkM3PUQxi5mQZHrdx9IurFpzChcUYb6mnOMvFrUSSmrUJPTn8owU7lTQmqNnC4lMqWHLrIDvd4rL4klVGAzUNAHf7JjDWtYZxU10JqwdvKLyZSQoFCyog6hrAvzjVp1dgn0MzeIMABROgrQaQaZhmyqIJdQDBmYgEVuK3MIy8OVABIfz16v1g+KmrAJy90cxStesNVdoPmMqlpQapTQ6VprA/2hq7As+lAm3R4SWFKAclIUcrs9CMxppoAecNY3BKHZugpTTKSHzDTyNoiUX2HyDLxQZISBZhbzLnnAhNCnCzfbXkbWhBeImJWUsHB0AOUOxsPaLNMBdqqapO6m8rGBQ25oOejTxwFkodKQB4SOjc4nDcRdaSUFyQ1CQPTasKcNSpypRJDhqlrmpJvaDYjEEzih2BNNKHX5wpPJVdj+KlqLHKC+j2D321eKzykACgpUeYDwjxHiISEBJ3pe5jInz1doE6V1vv8oFBsHSNI8RS7aOKchQwDE8UUFJJGVJykbtWM5C1BzkJbkdR9IJi+JdqXSh0hhUPrzjRadckXg1J+PKUgEXJrqCACR5AiAjigapqSasC4p/eM7E41SwxB7rPa5DF/KCp4ggJCUy0929y5e5rf9IWxLoE12OKwAQkurKSRarE/fvDqZToShySAwKbk9IQx2NlImCZLllDpql3TevdLs5ALPzgmAxZMwKbLmqkWDjQN9frHO7eeTVUMKwmVSWUb1BLe5+f6QVGOcvUgFiXY62NjR4WIK1rCj4gLkEgODZqV11eAYtQQlKSGAy5i9W16KNo0l8NpE8B1z71BFhX6fWK4SStCnXR7h6+Wm0KYHESu+akuyeSSFAA6PUViqsYoFlDLQsS/wArvp5xk1KqSC85NXEYqmgBDM/6RmonIQsEvaoFusBly1glIQpRJDULOXDX5wD8OpCilsxIZx3vkN40UHwJysem8TSkKCUuSwLg3JtTlSsfYODYpBky0pUkkISCAQ4IABSRoQaR8aRMXLzsO8SAoMCaEFg/LRtouriyVMOzJa4Lg3OgoKcjWOnSlUNj97I2+rdZpf6lql/i5r5czI0L+BOyR84+WcSyuWb7/wCUetxeElqXRKySLdooN7CET8MSlk5jNAGiVIPn326Nyj0ZeJjsUc4X6fcw09Nxcr7bZ4lYEMzRJ7FGXN2uY538LNRj6Uj2Er/TtK2Ke3I5Kw583zfbROC+ApSlKQoTAQaFc2WkDewII6F+WscktRc2dGxnoMLxBfYyUoDtLQDfRNKCAnHkOkpBJoRvyhjF4bsEJQZudhXxMSKAAfwgcq1hPAApAUCk1sQxHRV/ICOBNStrovung0xjCGCU94DShdmvf1haXjCt+6GCgVBi6nNudvaLkl/CTmJBLF21vdorPVkQWcOoXBoN201iUpLmn+5Tgun/AH9guExgQ3a1TmJAIdq/l2LD5RpTeJBSmMslLPRnpoWD15xgTJoHimE9NP0EXw8sOD0IJO52+7R0zb+K6RCo08NMGbuBSR3jXVm350gEyYtBIUSXqzUDvW9C+sM8VxAMst4iGB5Rir7YJzKRQMnM4ZyKAs/M1pSMNKTnJsqWMUNBC6UcCrCoO99SRF8R8RnugjMEtRT0IJdPKptygmFnCZLyKcTCLpZmAqVdKnlCK+EpGdSg6soUhi2Yk3KTUhtwI0j6ssvUhKNJ4LftFK1FkBKjs4dnJArR2JhhPEE9olKnAoeoSmoPqYCkZUshJzKFaAN5vaFxgJqiCAoAahJN2o3lENNyr/Zne1UmNY7iKapRYtbRrNAUFRZeYgJIJpV9EiLI4HSilZg75ksL2AfeGcNglOVTApx/C9aUcjR4W7Thbv8AbsnMnwcpRSsWCmoXs7CjC8UnSk5u6QCde8SK3qmj7PDOI4fM7QZQlqF8wYijnvDqK6iJ4lgkqSopWkqUoJyghmAZRJYXNOddL7aUm/iVIrY+gEvCkoGRJzggMjOXFHWU1BI36RMzDsrKguqrIDuots14zE4ufIIT2gFbuWFKdf7xocD+IUy0KUcwUVAKOUkWJFQpLFnu94uae/8AQlY55DYfAlSe6CQxzOj825FztGp+zwtKWlBJAqAtKPVKlPo7/pGX+2kTVMlQMw5z4FJVqwUc1q+KtA1IUncZKCyr29OZvGWpNabpZGnaK8VwUtQBlTCQGT3ycznUABgOtz0haYJniztlIZ6kn73hUTQUg5gnqG6Emu8MIwE6WCVJcECqWIAO+sLhcFbb4NLA8RmoV3FB6UYDN5qfR6OB1iuIndmVFas6jZKsqgn2LF7NGNJxJRNNxpY+lYnFS5illWRX+NT63jOcm3sukDtGnPlEJBGV1E5iHJsG7pHV4ph5i0JCE511BsWOw2v8oph0zexZSFEFzmShyxVYlwGcU6w1gUKliYFrNFHKkpJJDXcDKPXSG5yj7DjFPkexnaBKe0TlZ1A5gonTu+L0gOCmETMqVLBW7g92rfm67GlYy04whKSsrS5dJBfyZmAq79I25Ewg9oSMxDCtcqRpEavidiuhqKYpxLhi0jughk1P+7NUsK+E6PaLcL+IJkuWpIYlsoJSygdVZgoHXVoFi+ILBI76nHWhcf2icAJS0KOUUNmvyu3tGmnrqrqiXHJvcIlYVSDnSpS1l1kzCasLFwNPcwtxjhmGmTQTmlhKGBABJKbOAC9iHPrCyMelJGaWFpAfK6tmskhy0U7BgVd5PIguxchnb66xX+SlHc+AcFZOEmpStSZQLNd7+VhcwSTlWSFOWupXeKTUAPprfaEuH4pM2emQQoKUWSoJVUkDxJdzR7NePcSuCycNMRnxCkqNQkHK/NVyQNucKMVPh/n8jUj55jcWO1GZLBwHq4TuW5bXaNOV8NIEtM/98UeIZQgFruUuWDbl6Wj0fGMOkqJWChRDeFROw09A0Z2G+MPw2QKVJmF++wUChrDvBIzdNo22uPK/gjDATsHhFgLSs0D5GUCDzZVfOFJaApPgCgS+VLozJqBmI16W5xSRxQzZ7rnDJMU6/wB2FMDZgVNQC+l40sf8RDCzlDDkqT3g60S6OCypaks4etRVucYqPnSw8foqf1K+DIjO4aiXKWqVLWtRNEByQknRnzAc4y5q8R2av3KwlLOrsyG2GY/SN34f4mgPnxBQSkmqXCfE5KXcvsD6xnDiM+cSETVM6qzSEISkWop2cNSpvtDqMXnj3NITpWkrEMVOmSEIXNKZqVgZUnMCl3rUA/lNOcOibhZ+UlcyTMS6hQAkslgFEsqrsSBCnEOBTMiTNBStTEZwcrByGCe6ARVxyhjhHDkdmCpKVmgclY1Z3SQTU68oJzhBbuATk3k0l/FfZZ5ZQtRUD+8LZkkkFwNmpvX1WRwxE9WZKsxbNr1JLdfnFsZgEqchALVIAHN2ca7w1gp6pUtSEpCApblqqKWDILHStNXjnf8A6EVC48inpKfRnp4BlSvvlQI1LU1BEKpMyTNZ2QCLUprW1qPDa8YSbMK3tf8AvGZisY9CKg7vQf2b2jGPjJ6uJxTM/KjBek1MUZhlvmKaBboBICXYOT684bxxHbDKZqgpIKAlWUqcUKa0fYwv8OzJc7ES0r8KqLcpeiSaG9wml41ZXZIIW6maiSulCzjML6Datax0QhnCSNFHFiieEpmZhMC5eWoVNcu1w4Sc3UsLxVfG8HMKRMK1GiQVpAZ2pslLndoni3F0S1OqUWUKKTNK+7VnS9DetI8lMxS+1JASQXAGUZiSPJzz0rG8G4ycaCTVWg/E0J7dwGSSQGDBkk153A53jSn8NStKMqJ6ZdCSEMCtruoMzHfWAfDuDE2cAtQIPjVWgN05mZ9L0j3uJ4mtZWlLGUhIUoBRTsEy3az3GoTsY0nOKeTNJ1aZ4Ofw2TIWCVKJAoSAwU5oWJjMTjnfOgLqSCQCWNgY38XP7+d2N9i1WII5tGLjlJCnYTCbnMxB2PrHjvU3S93+YHNWx1HDpIWBUkU18Rs52h7EKOHqKvQmhUxNRT/MLfhpinUkBRbNVSQeRYkVb5wOahcxKhTRyGv15cucU5ajS3PBttXQjieKqSp0mmjh2uC2oiuDxpmqyuz2I35+WkJyuEzJswgMkWc2Fa6/LeNXCcAXKUtEtSZilA94IUVBIfMcoB5a6xpUUscmajnI3Kx8uUkZ3mHMGFWdNiR6NDysEpu0XLUlPi9bAty+cYvEEOglSUoJbKA4cUZR2caQxh509cik1DAkBBJ729QGJ6mLjtr1MbfsbaMQjLTLmAcDalqinXlCUtSlJdWVISVAXZRavsYw5+EyusTZYITlKQFOSbljSjM435RucD4sJ2STjFy8KmWCR3QkzM2UBi9CA1xV4z0/CQba3WvfP/At8iMrBqzJUFAAB8xOUJ8yKVhzBS8skhgolRzFFa2o9TrpEyfwxnTJc3MJSkTACl5hoe6GqMxa28etxHw7KAAllSWA7tCHAty2pHQ/Dycau/kaaT0m7m6PnWL4nlXRwQw1FrRSX8SKAAeraBorx/gIlrUqZPUCpaiUKAUUpplDpNCQzUZiIUw+CQoB0KT/ALipw530HTpGb09OvUvz9yN2cDfDsR2k9KitSFAk501VzYkhvXSPUYrjRXiGShWJCUsFFBUUjKxWopIY3POPNyeEMCpBYqGV2NDqoah3uIqe0lIVlSXUwUELmALQHoQGzlya6NeK09SDdIRtrlYvFYpMuUsS0ILpciWpgdQASo30NzeNr4o4iqTLVhn7SbNQO0mFBUkKUA2RKyTmyvU29h43AY3FAKmBMwkfzAuSCLqDN1rG9Lxk7EHtpwGfKAUqBAOVLAmouGfnpG09ZaUcsSV8Hk+GIAV2ZK0rSCkuWufNw3PWPoODxyElC5YSjOAlYIEwhKQ+R1Du2ZtXTHkcSoIJmDxKLEUGo8IG1KbGHRjyoDNcVqAKE1due+scMtdxfmRNlHG1hviDEoViVleGRKIDBIGVnsvMgjvB3cU5RnYtgAiVmKWbvF1G1X3pBuISEqAyuVlqnoSwbnvGSMItu66ydrgvQja8PznrVbIcEka8v4sWmQcIsAIUUgAu6SSDTYUEbCnky0pUsKUzUDAB6egbaPI/gULmKCipRBDgq7xoACDf/EehWgqYzFKIKUoDgUFSXa5qzxHitSOxQbBKhmVi8qJhAYkFIUxYu1AbANV4Q7V1VBBYksaPz8jFihhlDlIqHqB9R1jMx+KEkk91mqxqLsWvc3Ajjj6sJFDE3GJAYpzUKQGyuSalwenqYvgVSczrCggVUCpiS3eNBblzuI81iuKpUtJSov3i3KoArq9f81AriBBT3XDOxNzt0jshpNIhtWb3GMKEzyJK1KQQFoZVkqDhCiLtXyhzD8bKkgTACQkDMQCWT4bi7a1frGNwziKXJIS9dqEvYUhxU0qAdJCXuAxBG36UjWWq4umi1TVjEwyynvTDnS6UpyuKu3eej+lfOLcKmS8yu1JSMrOliQdcrmhYxmzVqzhKkqTqFH3YuRoKPrCGLmFJcKCySwJok5no1WLNQ70iLc8WNvGD1fwpxxUgTJbhclTioAU4qnnc1FRXlBsXxvLmUooSDfMopB2FWBHLePHcG4hMlKIqBXu0LFiQQOuoMX4ilU45pjFA1W1OlKXidSM5TqTwZbmkP9qZte0BTmpkBNdEu/0i8zD174PLKE/IkNpSAYTh0uUoKzElDHIFBKUm5NB3g+5hrFTM5BFm63J29fOM28+ngm7HVYSV40zFLUH7rDL/AMs1yxHKhjJ4ohbG6ToEgANqKcv7RRGMlpWzqy1FSObMRYQfiKEySP3oW4qB+U/w9Q9Y6oLOS7XQrhFrSkk3emYsBZn5/pGpgOJqQ6i+dQdRSolL/wAI5c+cIDFyy2YOBXrqx3ELq+KJYVWWwTZiWFRVvpDlFy4QJpF8ZOKpygEqUnM2UBSi+7WAJe3KNKTh8gJmd1NABfLqSUjvGA//ANCkgZFgZqqOwrUxQcUKUnOnNzIoX220hNyxgpVeQKsYntaKSVPVJQ4olzRQ8usak2QAoKnYhEvN3solEKKctE0pYtV6QjhsfJkywchC1Dvqc1fwkdDXzMXw/G0pWSnPmKXLh3YUf/aI6YSVZRnJK8DcnHyZRSph2YIWLnMAQd3t+kbMz47w8zNNkrWFBIT2a1JQKDx5B4zVrm1hC3BOGjFyipSGlqNWBTmI/MjQVAdud48rxrATMMs9ySsJJqATQGiixDPyitOL01h1bB1LCRo4ubKnJEwqBmVWtyHGYkZdK0epf2hjh2PSEpSDRnDly7/xOdYT+GRh8VPImKEtTFSElJKCqpKXY5RSkbqkpUcy0hwCkUYAVYNYDZvrHF41qqk2PjgzZ3FUMDYu9Pf75xGE4+mX4FNSg0IJq/KnWF8ZkVmBZw9ReoH28efx7vuSA1Lgf3Ec+lpRljI22e/4WoYmhUkKUsJLpdRJAsoUps8dxDg85M9SEnOAHFGLOLhgHciseV4Ji5gmJyghi4NXcWDHpHqzxuYSZijlUpOUhQfMGDuSKksDDmowwbQujzkzHLzKQtOQ12uxB83r5HaGV4lw46Ch0PLpETglRUklip2cVBuWKqHU30imGxAEkBWgq9xlcM21IUmmuB0XkY9SlNld3PKhPtq/OC4PCALJKyMynICmSTt7i0Zie6oHQhTDRqF6dYOqYGqoMdqkW9OsNXB3EiTwP47s0sbEtZmpbmC0UncQzpYKSSCQQDs23XeEE4lIAqSRWtqPVmDnmYiRxFRUwAYhidqu7bXEQ4N5fQtzNIz1K1A3vUAUaulLwnjRMAZKXUG/Ka03NBSK4nFzsyhLAFHetYUVgZ8xJKlKJc0dh1A1ghCstpENsy500makTJaZa87GrllBwqlCGy15mGhlCWVmUbM7JPVRHsAdIiZwSYmZKJFPzLcUYqZ3OyvaGjIlOzhRF3Ln0EdbnHFfQybFsqiCpDClCzmhZgo/dIbkYdbAkqL0OZy39rw2mclNMrt0a8ARjc5OU5Wo3PS525Rlub6OiC2g5gK3Cq5TQv3XfxHVtIRnywE0Uz1HeoCKgF+Y5QxjMQ9Aa60JNRW+lLQng1EuFBiCxemm40fX9Y1imlYSGMPiEs7AKY+o0r5QucUDsA5fvE9HG2sL4kJDIBLmw2V+jNWBqlsHL6sbtZgPvSNVBckvIYYk5gSpJArY0uPP0gx4wXIqQGYpS3zjNMlSgQl3uW+cWkcLJDqWE/Xd9iIpxj2YOyVSpgTmIZmJr7xvDhqRJ7SYCSWLuQ5VZIrrUnobRnfE0wializkO2rEX3j2MtPaYOZncvNkC5FCJzinQQpSctr9zRQPEeNC5zhKUlKcocl1O3IBgdYFL4iz0FmqHpsY2PjHh6JLJlpyp7RmBNf3MtTlzUupVTWpjHKAoJcWAA0oz6XqTHQtrjZGbo1sBhe1ZRZKWDM3eu45NDUvEpUWUrk5rT/dCvDu4O7Sp+kV8U+USBcWAGo2jleZNdGnCNecJUpJIAVQJcnQaHYcoSkY8qUVJQgsBQtZ2u1g41F4HiJhKyCXBqebbw3hsMkYVJapXXzIHyjL4FnN4KWWek4PxhcuSgKUUoWoEIQoMWVUEFJIqPMPvA/jCbh5+REqV3lKBKkDK9wxANrF2EB4Tg0EKcOzM7lqiDolBLAABhHJLxbjKl0dC9K+Zh4X4bCXdCS2rk66VjW7EhDkh+R9LfrrGcmepU5IJNj7NAuJ+BRsQ9qfKFPfqSW5nO5K8CHEMTkt02e1R96wlhccfEA5bZyxJ2tpe0DXOUe4SSnY1uWPtC3DPCjy92Hyj0IwSjklyo3DKWWUVpluNMxPQ7/3hyVjk0ZSl+TD/H6Q1w/AoOV0g3jT/DpTZIFNhHnamtFPa0PdSs87isSoglSCHrmFw1dNukZ2Jxaihkh8xUhIpVSlMQPUHpGzi8WoB39hvHlJMwibmFDm00dFWFg/KOzRja44Df7Gz+x5gKSSH1apAbzarC0Hw/DUqq6qXCgL6+XOMidxiaFFIWQK7aeUZauITH8ZjRaWpJZZn5lnuZeCQ3hB6kn6RBk5QbA6N8vvnHmOF4hRIJJNU35msamNmkgVP/kAubd6kYPSalTZvp8Was3iTMAoA9DT02rCi+ITHdSi1mG+ujxTBF1h+ftaAcbWULOWjoST1D1fegiY6cd22iZsXmKmEPkp+YkbaOaP0DxWQtRfKlfMpyhuRcAwvh8atnzGpPPSNXATioB+RsPfeOiVxXBiuSqkljm5ainX1hYjIxdVSHGlbe1Y9AcOkEsLIcda1jD4uf8A44VqVkHydoz057nR1dDScGGSSas5ez7xn4qWcyiipAHgqP8AcAFbj3EX4goiZQmqmOzdILi0gAEAAun5t8oqNqn7kcmFOJVlJOZ2tch9jWhEXZSKEm+nt5tSLTkDOeij7wTOTlJv3q+UdN4IeAvDccS4ZsxuRXp5PBsTIQsg2o2vvSM4zCGINawZCyCamv6mIcc2iT//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p>
        </p:txBody>
      </p:sp>
      <p:pic>
        <p:nvPicPr>
          <p:cNvPr id="31754" name="Picture 26" descr="http://pix.timeout.kz/112853.jpeg"/>
          <p:cNvPicPr>
            <a:picLocks noChangeAspect="1" noChangeArrowheads="1"/>
          </p:cNvPicPr>
          <p:nvPr/>
        </p:nvPicPr>
        <p:blipFill>
          <a:blip r:embed="rId5"/>
          <a:srcRect/>
          <a:stretch>
            <a:fillRect/>
          </a:stretch>
        </p:blipFill>
        <p:spPr bwMode="auto">
          <a:xfrm>
            <a:off x="3357563" y="4786313"/>
            <a:ext cx="2714625" cy="2071687"/>
          </a:xfrm>
          <a:prstGeom prst="rect">
            <a:avLst/>
          </a:prstGeom>
          <a:noFill/>
          <a:ln w="9525">
            <a:noFill/>
            <a:miter lim="800000"/>
            <a:headEnd/>
            <a:tailEnd/>
          </a:ln>
        </p:spPr>
      </p:pic>
      <p:pic>
        <p:nvPicPr>
          <p:cNvPr id="31755" name="Picture 28" descr="http://t0.gstatic.com/images?q=tbn:ANd9GcRbgyypkp9kUZ4LENKWiDt1ig4IAs6nOM2XUecRoesTPp_VWOUPUw"/>
          <p:cNvPicPr>
            <a:picLocks noChangeAspect="1" noChangeArrowheads="1"/>
          </p:cNvPicPr>
          <p:nvPr/>
        </p:nvPicPr>
        <p:blipFill>
          <a:blip r:embed="rId6"/>
          <a:srcRect/>
          <a:stretch>
            <a:fillRect/>
          </a:stretch>
        </p:blipFill>
        <p:spPr bwMode="auto">
          <a:xfrm>
            <a:off x="0" y="4572000"/>
            <a:ext cx="3357563" cy="2286000"/>
          </a:xfrm>
          <a:prstGeom prst="rect">
            <a:avLst/>
          </a:prstGeom>
          <a:noFill/>
          <a:ln w="9525">
            <a:noFill/>
            <a:miter lim="800000"/>
            <a:headEnd/>
            <a:tailEnd/>
          </a:ln>
        </p:spPr>
      </p:pic>
      <p:pic>
        <p:nvPicPr>
          <p:cNvPr id="31756" name="Picture 30" descr="http://www.myfoto.kz/park_1_presidenta_rk_13.07.2010/IMG_8452park_1_presidenta_rk.JPG"/>
          <p:cNvPicPr>
            <a:picLocks noChangeAspect="1" noChangeArrowheads="1"/>
          </p:cNvPicPr>
          <p:nvPr/>
        </p:nvPicPr>
        <p:blipFill>
          <a:blip r:embed="rId7"/>
          <a:srcRect/>
          <a:stretch>
            <a:fillRect/>
          </a:stretch>
        </p:blipFill>
        <p:spPr bwMode="auto">
          <a:xfrm>
            <a:off x="6215063" y="4786313"/>
            <a:ext cx="2928937" cy="2071687"/>
          </a:xfrm>
          <a:prstGeom prst="rect">
            <a:avLst/>
          </a:prstGeom>
          <a:noFill/>
          <a:ln w="9525">
            <a:noFill/>
            <a:miter lim="800000"/>
            <a:headEnd/>
            <a:tailEnd/>
          </a:ln>
        </p:spPr>
      </p:pic>
      <p:pic>
        <p:nvPicPr>
          <p:cNvPr id="31757" name="Picture 32" descr="http://t3.gstatic.com/images?q=tbn:ANd9GcQmufwYaT8GHNetFiCTEJpHx_G1ZNScn1bgR4lzB6BrwHY9M2vStA"/>
          <p:cNvPicPr>
            <a:picLocks noChangeAspect="1" noChangeArrowheads="1"/>
          </p:cNvPicPr>
          <p:nvPr/>
        </p:nvPicPr>
        <p:blipFill>
          <a:blip r:embed="rId8"/>
          <a:srcRect/>
          <a:stretch>
            <a:fillRect/>
          </a:stretch>
        </p:blipFill>
        <p:spPr bwMode="auto">
          <a:xfrm>
            <a:off x="6524625" y="2571750"/>
            <a:ext cx="2619375" cy="2214563"/>
          </a:xfrm>
          <a:prstGeom prst="rect">
            <a:avLst/>
          </a:prstGeom>
          <a:noFill/>
          <a:ln w="9525">
            <a:noFill/>
            <a:miter lim="800000"/>
            <a:headEnd/>
            <a:tailEnd/>
          </a:ln>
        </p:spPr>
      </p:pic>
      <p:sp>
        <p:nvSpPr>
          <p:cNvPr id="31758" name="TextBox 2"/>
          <p:cNvSpPr txBox="1">
            <a:spLocks noChangeArrowheads="1"/>
          </p:cNvSpPr>
          <p:nvPr/>
        </p:nvSpPr>
        <p:spPr bwMode="auto">
          <a:xfrm>
            <a:off x="285750" y="-79375"/>
            <a:ext cx="3786188" cy="584200"/>
          </a:xfrm>
          <a:prstGeom prst="rect">
            <a:avLst/>
          </a:prstGeom>
          <a:noFill/>
          <a:ln w="9525">
            <a:noFill/>
            <a:miter lim="800000"/>
            <a:headEnd/>
            <a:tailEnd/>
          </a:ln>
        </p:spPr>
        <p:txBody>
          <a:bodyPr>
            <a:spAutoFit/>
          </a:bodyPr>
          <a:lstStyle/>
          <a:p>
            <a:r>
              <a:rPr lang="en-US" sz="3200">
                <a:solidFill>
                  <a:schemeClr val="bg1"/>
                </a:solidFill>
                <a:latin typeface="Times New Roman" pitchFamily="18" charset="0"/>
                <a:cs typeface="Times New Roman" pitchFamily="18" charset="0"/>
              </a:rPr>
              <a:t>Almaty</a:t>
            </a:r>
            <a:endParaRPr lang="ru-RU" sz="3200">
              <a:solidFill>
                <a:schemeClr val="bg1"/>
              </a:solidFill>
              <a:latin typeface="Times New Roman" pitchFamily="18" charset="0"/>
              <a:cs typeface="Times New Roman" pitchFamily="18" charset="0"/>
            </a:endParaRPr>
          </a:p>
        </p:txBody>
      </p:sp>
      <p:pic>
        <p:nvPicPr>
          <p:cNvPr id="31759" name="Picture 5" descr="http://dg52.mycdn.me/getImage?photoId=577681806979&amp;photoType=3"/>
          <p:cNvPicPr>
            <a:picLocks noChangeAspect="1" noChangeArrowheads="1"/>
          </p:cNvPicPr>
          <p:nvPr/>
        </p:nvPicPr>
        <p:blipFill>
          <a:blip r:embed="rId9"/>
          <a:srcRect/>
          <a:stretch>
            <a:fillRect/>
          </a:stretch>
        </p:blipFill>
        <p:spPr bwMode="auto">
          <a:xfrm>
            <a:off x="2860675" y="2571750"/>
            <a:ext cx="3640138" cy="2428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quarter" idx="10"/>
          </p:nvPr>
        </p:nvSpPr>
        <p:spPr/>
        <p:txBody>
          <a:bodyPr/>
          <a:lstStyle/>
          <a:p>
            <a:pPr>
              <a:defRPr/>
            </a:pPr>
            <a:fld id="{222D2758-5030-4011-ACE7-0471431AF652}" type="datetime1">
              <a:rPr lang="en-US" smtClean="0"/>
              <a:pPr>
                <a:defRPr/>
              </a:pPr>
              <a:t>10/26/2015</a:t>
            </a:fld>
            <a:endParaRPr lang="ru-RU" dirty="0">
              <a:latin typeface="Arial" charset="0"/>
            </a:endParaRPr>
          </a:p>
        </p:txBody>
      </p:sp>
      <p:sp>
        <p:nvSpPr>
          <p:cNvPr id="3" name="Нижний колонтитул 2"/>
          <p:cNvSpPr>
            <a:spLocks noGrp="1"/>
          </p:cNvSpPr>
          <p:nvPr>
            <p:ph type="ftr" sz="quarter" idx="11"/>
          </p:nvPr>
        </p:nvSpPr>
        <p:spPr/>
        <p:txBody>
          <a:bodyPr/>
          <a:lstStyle/>
          <a:p>
            <a:pPr>
              <a:defRPr/>
            </a:pPr>
            <a:r>
              <a:rPr lang="en-US" smtClean="0"/>
              <a:t>Paris</a:t>
            </a:r>
            <a:endParaRPr lang="ru-RU">
              <a:latin typeface="Arial" charset="0"/>
            </a:endParaRPr>
          </a:p>
        </p:txBody>
      </p:sp>
      <p:sp>
        <p:nvSpPr>
          <p:cNvPr id="4" name="Номер слайда 3"/>
          <p:cNvSpPr>
            <a:spLocks noGrp="1"/>
          </p:cNvSpPr>
          <p:nvPr>
            <p:ph type="sldNum" sz="quarter" idx="12"/>
          </p:nvPr>
        </p:nvSpPr>
        <p:spPr/>
        <p:txBody>
          <a:bodyPr/>
          <a:lstStyle/>
          <a:p>
            <a:pPr>
              <a:defRPr/>
            </a:pPr>
            <a:fld id="{704F2B2B-0B05-4E75-980D-6C5975D8446C}" type="slidenum">
              <a:rPr lang="ru-RU" smtClean="0"/>
              <a:pPr>
                <a:defRPr/>
              </a:pPr>
              <a:t>18</a:t>
            </a:fld>
            <a:endParaRPr lang="ru-RU" dirty="0"/>
          </a:p>
        </p:txBody>
      </p:sp>
      <p:pic>
        <p:nvPicPr>
          <p:cNvPr id="32773" name="Picture 4" descr="C:\Users\User\Pictures\фото Алматы\getImage (27).jpg"/>
          <p:cNvPicPr>
            <a:picLocks noChangeAspect="1" noChangeArrowheads="1"/>
          </p:cNvPicPr>
          <p:nvPr/>
        </p:nvPicPr>
        <p:blipFill>
          <a:blip r:embed="rId2"/>
          <a:srcRect/>
          <a:stretch>
            <a:fillRect/>
          </a:stretch>
        </p:blipFill>
        <p:spPr bwMode="auto">
          <a:xfrm>
            <a:off x="0" y="0"/>
            <a:ext cx="2857500" cy="2286000"/>
          </a:xfrm>
          <a:prstGeom prst="rect">
            <a:avLst/>
          </a:prstGeom>
          <a:noFill/>
          <a:ln w="9525">
            <a:noFill/>
            <a:miter lim="800000"/>
            <a:headEnd/>
            <a:tailEnd/>
          </a:ln>
        </p:spPr>
      </p:pic>
      <p:pic>
        <p:nvPicPr>
          <p:cNvPr id="32774" name="Picture 5" descr="C:\Users\User\Pictures\фото Алматы\getImage (11).jpg"/>
          <p:cNvPicPr>
            <a:picLocks noChangeAspect="1" noChangeArrowheads="1"/>
          </p:cNvPicPr>
          <p:nvPr/>
        </p:nvPicPr>
        <p:blipFill>
          <a:blip r:embed="rId3"/>
          <a:srcRect/>
          <a:stretch>
            <a:fillRect/>
          </a:stretch>
        </p:blipFill>
        <p:spPr bwMode="auto">
          <a:xfrm>
            <a:off x="0" y="2286000"/>
            <a:ext cx="2643188" cy="2976563"/>
          </a:xfrm>
          <a:prstGeom prst="rect">
            <a:avLst/>
          </a:prstGeom>
          <a:noFill/>
          <a:ln w="9525">
            <a:noFill/>
            <a:miter lim="800000"/>
            <a:headEnd/>
            <a:tailEnd/>
          </a:ln>
        </p:spPr>
      </p:pic>
      <p:pic>
        <p:nvPicPr>
          <p:cNvPr id="32775" name="Picture 6" descr="C:\Users\User\Pictures\фото Алматы\getImage (23).jpg"/>
          <p:cNvPicPr>
            <a:picLocks noChangeAspect="1" noChangeArrowheads="1"/>
          </p:cNvPicPr>
          <p:nvPr/>
        </p:nvPicPr>
        <p:blipFill>
          <a:blip r:embed="rId4"/>
          <a:srcRect/>
          <a:stretch>
            <a:fillRect/>
          </a:stretch>
        </p:blipFill>
        <p:spPr bwMode="auto">
          <a:xfrm>
            <a:off x="5929313" y="0"/>
            <a:ext cx="3214687" cy="2428875"/>
          </a:xfrm>
          <a:prstGeom prst="rect">
            <a:avLst/>
          </a:prstGeom>
          <a:noFill/>
          <a:ln w="9525">
            <a:noFill/>
            <a:miter lim="800000"/>
            <a:headEnd/>
            <a:tailEnd/>
          </a:ln>
        </p:spPr>
      </p:pic>
      <p:pic>
        <p:nvPicPr>
          <p:cNvPr id="32776" name="Picture 7" descr="C:\Users\User\Pictures\фото Алматы\getImage (13).jpg"/>
          <p:cNvPicPr>
            <a:picLocks noChangeAspect="1" noChangeArrowheads="1"/>
          </p:cNvPicPr>
          <p:nvPr/>
        </p:nvPicPr>
        <p:blipFill>
          <a:blip r:embed="rId5"/>
          <a:srcRect/>
          <a:stretch>
            <a:fillRect/>
          </a:stretch>
        </p:blipFill>
        <p:spPr bwMode="auto">
          <a:xfrm>
            <a:off x="2214563" y="2286000"/>
            <a:ext cx="3571875" cy="2643188"/>
          </a:xfrm>
          <a:prstGeom prst="rect">
            <a:avLst/>
          </a:prstGeom>
          <a:noFill/>
          <a:ln w="9525">
            <a:noFill/>
            <a:miter lim="800000"/>
            <a:headEnd/>
            <a:tailEnd/>
          </a:ln>
        </p:spPr>
      </p:pic>
      <p:pic>
        <p:nvPicPr>
          <p:cNvPr id="32777" name="Picture 9" descr="C:\Users\User\Pictures\фото Алматы\getImage (10).jpg"/>
          <p:cNvPicPr>
            <a:picLocks noChangeAspect="1" noChangeArrowheads="1"/>
          </p:cNvPicPr>
          <p:nvPr/>
        </p:nvPicPr>
        <p:blipFill>
          <a:blip r:embed="rId6"/>
          <a:srcRect/>
          <a:stretch>
            <a:fillRect/>
          </a:stretch>
        </p:blipFill>
        <p:spPr bwMode="auto">
          <a:xfrm>
            <a:off x="2786063" y="0"/>
            <a:ext cx="3262312" cy="2446338"/>
          </a:xfrm>
          <a:prstGeom prst="rect">
            <a:avLst/>
          </a:prstGeom>
          <a:noFill/>
          <a:ln w="9525">
            <a:noFill/>
            <a:miter lim="800000"/>
            <a:headEnd/>
            <a:tailEnd/>
          </a:ln>
        </p:spPr>
      </p:pic>
      <p:pic>
        <p:nvPicPr>
          <p:cNvPr id="32778" name="Picture 12" descr="C:\Users\User\Pictures\фото Алматы\getImage (30).jpg"/>
          <p:cNvPicPr>
            <a:picLocks noChangeAspect="1" noChangeArrowheads="1"/>
          </p:cNvPicPr>
          <p:nvPr/>
        </p:nvPicPr>
        <p:blipFill>
          <a:blip r:embed="rId7"/>
          <a:srcRect/>
          <a:stretch>
            <a:fillRect/>
          </a:stretch>
        </p:blipFill>
        <p:spPr bwMode="auto">
          <a:xfrm>
            <a:off x="0" y="4946650"/>
            <a:ext cx="2547938" cy="1911350"/>
          </a:xfrm>
          <a:prstGeom prst="rect">
            <a:avLst/>
          </a:prstGeom>
          <a:noFill/>
          <a:ln w="9525">
            <a:noFill/>
            <a:miter lim="800000"/>
            <a:headEnd/>
            <a:tailEnd/>
          </a:ln>
        </p:spPr>
      </p:pic>
      <p:pic>
        <p:nvPicPr>
          <p:cNvPr id="32779" name="Picture 13" descr="C:\Users\User\Pictures\фото Алматы\getImage (31).jpg"/>
          <p:cNvPicPr>
            <a:picLocks noChangeAspect="1" noChangeArrowheads="1"/>
          </p:cNvPicPr>
          <p:nvPr/>
        </p:nvPicPr>
        <p:blipFill>
          <a:blip r:embed="rId8"/>
          <a:srcRect/>
          <a:stretch>
            <a:fillRect/>
          </a:stretch>
        </p:blipFill>
        <p:spPr bwMode="auto">
          <a:xfrm>
            <a:off x="2571750" y="4894263"/>
            <a:ext cx="2619375" cy="1963737"/>
          </a:xfrm>
          <a:prstGeom prst="rect">
            <a:avLst/>
          </a:prstGeom>
          <a:noFill/>
          <a:ln w="9525">
            <a:noFill/>
            <a:miter lim="800000"/>
            <a:headEnd/>
            <a:tailEnd/>
          </a:ln>
        </p:spPr>
      </p:pic>
      <p:pic>
        <p:nvPicPr>
          <p:cNvPr id="32780" name="Picture 14" descr="C:\Users\User\Pictures\фото Алматы\getImage (21).jpg"/>
          <p:cNvPicPr>
            <a:picLocks noChangeAspect="1" noChangeArrowheads="1"/>
          </p:cNvPicPr>
          <p:nvPr/>
        </p:nvPicPr>
        <p:blipFill>
          <a:blip r:embed="rId9"/>
          <a:srcRect/>
          <a:stretch>
            <a:fillRect/>
          </a:stretch>
        </p:blipFill>
        <p:spPr bwMode="auto">
          <a:xfrm>
            <a:off x="5214938" y="4581525"/>
            <a:ext cx="3929062" cy="2276475"/>
          </a:xfrm>
          <a:prstGeom prst="rect">
            <a:avLst/>
          </a:prstGeom>
          <a:noFill/>
          <a:ln w="9525">
            <a:noFill/>
            <a:miter lim="800000"/>
            <a:headEnd/>
            <a:tailEnd/>
          </a:ln>
        </p:spPr>
      </p:pic>
      <p:pic>
        <p:nvPicPr>
          <p:cNvPr id="32781" name="Picture 15" descr="C:\Users\User\Pictures\фото Алматы\getImage (18).jpg"/>
          <p:cNvPicPr>
            <a:picLocks noChangeAspect="1" noChangeArrowheads="1"/>
          </p:cNvPicPr>
          <p:nvPr/>
        </p:nvPicPr>
        <p:blipFill>
          <a:blip r:embed="rId10"/>
          <a:srcRect/>
          <a:stretch>
            <a:fillRect/>
          </a:stretch>
        </p:blipFill>
        <p:spPr bwMode="auto">
          <a:xfrm>
            <a:off x="5784850" y="2428875"/>
            <a:ext cx="3359150" cy="214312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Содержимое 2"/>
          <p:cNvSpPr>
            <a:spLocks noGrp="1"/>
          </p:cNvSpPr>
          <p:nvPr>
            <p:ph idx="1"/>
          </p:nvPr>
        </p:nvSpPr>
        <p:spPr>
          <a:xfrm>
            <a:off x="2714625" y="2643188"/>
            <a:ext cx="3687763" cy="792162"/>
          </a:xfrm>
        </p:spPr>
        <p:txBody>
          <a:bodyPr/>
          <a:lstStyle/>
          <a:p>
            <a:pPr algn="r" eaLnBrk="1" hangingPunct="1">
              <a:buFont typeface="Arial" charset="0"/>
              <a:buNone/>
            </a:pPr>
            <a:r>
              <a:rPr lang="en-US" sz="2400" b="1" smtClean="0">
                <a:latin typeface="Times New Roman" pitchFamily="18" charset="0"/>
                <a:cs typeface="Times New Roman" pitchFamily="18" charset="0"/>
              </a:rPr>
              <a:t>Thank you for attention!</a:t>
            </a:r>
            <a:endParaRPr lang="ru-RU" sz="2400" b="1" smtClean="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normAutofit/>
          </a:bodyPr>
          <a:lstStyle/>
          <a:p>
            <a:pPr>
              <a:defRPr/>
            </a:pPr>
            <a:fld id="{8A1E2B07-E941-4705-8418-261C4470F9DC}" type="slidenum">
              <a:rPr lang="ru-RU"/>
              <a:pPr>
                <a:defRPr/>
              </a:pPr>
              <a:t>19</a:t>
            </a:fld>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a:xfrm>
            <a:off x="857250" y="274638"/>
            <a:ext cx="7829550" cy="868362"/>
          </a:xfrm>
        </p:spPr>
        <p:txBody>
          <a:bodyPr/>
          <a:lstStyle/>
          <a:p>
            <a:r>
              <a:rPr lang="en-US" sz="4000" b="1" smtClean="0"/>
              <a:t>what is a cenosphere?</a:t>
            </a:r>
            <a:endParaRPr lang="ru-RU" sz="4000" b="1" smtClean="0"/>
          </a:p>
        </p:txBody>
      </p:sp>
      <p:sp>
        <p:nvSpPr>
          <p:cNvPr id="16387" name="Содержимое 2"/>
          <p:cNvSpPr>
            <a:spLocks noGrp="1"/>
          </p:cNvSpPr>
          <p:nvPr>
            <p:ph idx="1"/>
          </p:nvPr>
        </p:nvSpPr>
        <p:spPr>
          <a:xfrm>
            <a:off x="142875" y="1000125"/>
            <a:ext cx="8543925" cy="5126038"/>
          </a:xfrm>
        </p:spPr>
        <p:txBody>
          <a:bodyPr/>
          <a:lstStyle/>
          <a:p>
            <a:r>
              <a:rPr lang="en-US" sz="2000" smtClean="0"/>
              <a:t>The </a:t>
            </a:r>
            <a:r>
              <a:rPr lang="en-US" sz="2000" b="1" smtClean="0"/>
              <a:t>cenosphere</a:t>
            </a:r>
            <a:r>
              <a:rPr lang="en-US" sz="2000" smtClean="0"/>
              <a:t> is a lightweight, inert, hollow sphere made largely of silica and alumina and filled with air or inert gas., typically produced as a byproduct of coal combustion at thermal power plants. The color of cenospheres varies from gray to almost white and their density is about 0.4–0.8 g/cm</a:t>
            </a:r>
            <a:r>
              <a:rPr lang="en-US" sz="2000" baseline="30000" smtClean="0"/>
              <a:t>3</a:t>
            </a:r>
            <a:endParaRPr lang="en-US" sz="1400" smtClean="0"/>
          </a:p>
          <a:p>
            <a:endParaRPr lang="en-US" sz="1400" smtClean="0"/>
          </a:p>
          <a:p>
            <a:endParaRPr lang="en-US" sz="1400" smtClean="0"/>
          </a:p>
          <a:p>
            <a:endParaRPr lang="en-US" sz="1400" smtClean="0"/>
          </a:p>
          <a:p>
            <a:endParaRPr lang="en-US" sz="1400" smtClean="0"/>
          </a:p>
          <a:p>
            <a:endParaRPr lang="en-US" sz="1400" smtClean="0"/>
          </a:p>
          <a:p>
            <a:endParaRPr lang="en-US" sz="1400" smtClean="0"/>
          </a:p>
          <a:p>
            <a:endParaRPr lang="en-US" sz="1400" smtClean="0"/>
          </a:p>
          <a:p>
            <a:endParaRPr lang="en-US" sz="1400" smtClean="0"/>
          </a:p>
          <a:p>
            <a:endParaRPr lang="en-US" sz="1400" smtClean="0"/>
          </a:p>
          <a:p>
            <a:endParaRPr lang="en-US" sz="1400" smtClean="0"/>
          </a:p>
        </p:txBody>
      </p:sp>
      <p:sp>
        <p:nvSpPr>
          <p:cNvPr id="4" name="Дата 3"/>
          <p:cNvSpPr>
            <a:spLocks noGrp="1"/>
          </p:cNvSpPr>
          <p:nvPr>
            <p:ph type="dt" sz="quarter" idx="10"/>
          </p:nvPr>
        </p:nvSpPr>
        <p:spPr/>
        <p:txBody>
          <a:bodyPr/>
          <a:lstStyle/>
          <a:p>
            <a:pPr>
              <a:defRPr/>
            </a:pPr>
            <a:fld id="{3B4DDEEA-29A9-47C6-8116-2A0F23A0A82B}" type="datetime1">
              <a:rPr lang="en-US" smtClean="0"/>
              <a:pPr>
                <a:defRPr/>
              </a:pPr>
              <a:t>10/26/2015</a:t>
            </a:fld>
            <a:endParaRPr lang="ru-RU" dirty="0">
              <a:latin typeface="Arial" charset="0"/>
            </a:endParaRPr>
          </a:p>
        </p:txBody>
      </p:sp>
      <p:sp>
        <p:nvSpPr>
          <p:cNvPr id="5" name="Нижний колонтитул 4"/>
          <p:cNvSpPr>
            <a:spLocks noGrp="1"/>
          </p:cNvSpPr>
          <p:nvPr>
            <p:ph type="ftr" sz="quarter" idx="11"/>
          </p:nvPr>
        </p:nvSpPr>
        <p:spPr/>
        <p:txBody>
          <a:bodyPr/>
          <a:lstStyle/>
          <a:p>
            <a:pPr>
              <a:defRPr/>
            </a:pPr>
            <a:endParaRPr lang="ru-RU" dirty="0">
              <a:latin typeface="Arial" charset="0"/>
            </a:endParaRPr>
          </a:p>
        </p:txBody>
      </p:sp>
      <p:sp>
        <p:nvSpPr>
          <p:cNvPr id="6" name="Номер слайда 5"/>
          <p:cNvSpPr>
            <a:spLocks noGrp="1"/>
          </p:cNvSpPr>
          <p:nvPr>
            <p:ph type="sldNum" sz="quarter" idx="12"/>
          </p:nvPr>
        </p:nvSpPr>
        <p:spPr/>
        <p:txBody>
          <a:bodyPr/>
          <a:lstStyle/>
          <a:p>
            <a:pPr>
              <a:defRPr/>
            </a:pPr>
            <a:fld id="{BF3B0247-CC9A-4279-BE99-B72602151630}" type="slidenum">
              <a:rPr lang="ru-RU" smtClean="0"/>
              <a:pPr>
                <a:defRPr/>
              </a:pPr>
              <a:t>2</a:t>
            </a:fld>
            <a:endParaRPr lang="ru-RU" dirty="0"/>
          </a:p>
        </p:txBody>
      </p:sp>
      <p:pic>
        <p:nvPicPr>
          <p:cNvPr id="16391" name="Рисунок 11" descr="C:\Users\User\Pictures\chenosphere2.jpg"/>
          <p:cNvPicPr>
            <a:picLocks noChangeAspect="1" noChangeArrowheads="1"/>
          </p:cNvPicPr>
          <p:nvPr/>
        </p:nvPicPr>
        <p:blipFill>
          <a:blip r:embed="rId2"/>
          <a:srcRect/>
          <a:stretch>
            <a:fillRect/>
          </a:stretch>
        </p:blipFill>
        <p:spPr bwMode="auto">
          <a:xfrm>
            <a:off x="642938" y="2857500"/>
            <a:ext cx="2357437" cy="1928813"/>
          </a:xfrm>
          <a:prstGeom prst="rect">
            <a:avLst/>
          </a:prstGeom>
          <a:noFill/>
          <a:ln w="9525">
            <a:noFill/>
            <a:miter lim="800000"/>
            <a:headEnd/>
            <a:tailEnd/>
          </a:ln>
        </p:spPr>
      </p:pic>
      <p:pic>
        <p:nvPicPr>
          <p:cNvPr id="16392" name="Рисунок 12" descr="C:\Users\User\Pictures\cenospere3.jpg"/>
          <p:cNvPicPr>
            <a:picLocks noChangeAspect="1" noChangeArrowheads="1"/>
          </p:cNvPicPr>
          <p:nvPr/>
        </p:nvPicPr>
        <p:blipFill>
          <a:blip r:embed="rId3"/>
          <a:srcRect/>
          <a:stretch>
            <a:fillRect/>
          </a:stretch>
        </p:blipFill>
        <p:spPr bwMode="auto">
          <a:xfrm>
            <a:off x="3295650" y="2962275"/>
            <a:ext cx="4776788" cy="189547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61"/>
          <p:cNvSpPr>
            <a:spLocks noChangeArrowheads="1"/>
          </p:cNvSpPr>
          <p:nvPr/>
        </p:nvSpPr>
        <p:spPr bwMode="auto">
          <a:xfrm>
            <a:off x="3214688" y="2214563"/>
            <a:ext cx="2000250" cy="419100"/>
          </a:xfrm>
          <a:prstGeom prst="rect">
            <a:avLst/>
          </a:prstGeom>
          <a:solidFill>
            <a:schemeClr val="tx2">
              <a:lumMod val="60000"/>
              <a:lumOff val="40000"/>
            </a:schemeClr>
          </a:solidFill>
          <a:ln w="9525">
            <a:solidFill>
              <a:srgbClr val="000000"/>
            </a:solidFill>
            <a:miter lim="800000"/>
            <a:headEnd/>
            <a:tailEnd/>
          </a:ln>
        </p:spPr>
        <p:txBody>
          <a:bodyPr/>
          <a:lstStyle/>
          <a:p>
            <a:pPr algn="ctr">
              <a:spcAft>
                <a:spcPts val="1000"/>
              </a:spcAft>
              <a:defRPr/>
            </a:pPr>
            <a:r>
              <a:rPr lang="en-US" b="1" dirty="0" err="1">
                <a:cs typeface="Times New Roman" pitchFamily="18" charset="0"/>
              </a:rPr>
              <a:t>Cenosphere</a:t>
            </a:r>
            <a:endParaRPr lang="ru-RU" dirty="0"/>
          </a:p>
        </p:txBody>
      </p:sp>
      <p:cxnSp>
        <p:nvCxnSpPr>
          <p:cNvPr id="17411" name="AutoShape 62"/>
          <p:cNvCxnSpPr>
            <a:cxnSpLocks noChangeShapeType="1"/>
          </p:cNvCxnSpPr>
          <p:nvPr/>
        </p:nvCxnSpPr>
        <p:spPr bwMode="auto">
          <a:xfrm flipH="1">
            <a:off x="2366963" y="2414588"/>
            <a:ext cx="847725" cy="0"/>
          </a:xfrm>
          <a:prstGeom prst="straightConnector1">
            <a:avLst/>
          </a:prstGeom>
          <a:noFill/>
          <a:ln w="9525">
            <a:solidFill>
              <a:srgbClr val="000000"/>
            </a:solidFill>
            <a:round/>
            <a:headEnd/>
            <a:tailEnd/>
          </a:ln>
        </p:spPr>
      </p:cxnSp>
      <p:cxnSp>
        <p:nvCxnSpPr>
          <p:cNvPr id="17412" name="AutoShape 63"/>
          <p:cNvCxnSpPr>
            <a:cxnSpLocks noChangeShapeType="1"/>
          </p:cNvCxnSpPr>
          <p:nvPr/>
        </p:nvCxnSpPr>
        <p:spPr bwMode="auto">
          <a:xfrm>
            <a:off x="2366963" y="2414588"/>
            <a:ext cx="0" cy="276225"/>
          </a:xfrm>
          <a:prstGeom prst="straightConnector1">
            <a:avLst/>
          </a:prstGeom>
          <a:noFill/>
          <a:ln w="9525">
            <a:solidFill>
              <a:srgbClr val="000000"/>
            </a:solidFill>
            <a:round/>
            <a:headEnd/>
            <a:tailEnd type="triangle" w="med" len="med"/>
          </a:ln>
        </p:spPr>
      </p:cxnSp>
      <p:cxnSp>
        <p:nvCxnSpPr>
          <p:cNvPr id="17413" name="AutoShape 64"/>
          <p:cNvCxnSpPr>
            <a:cxnSpLocks noChangeShapeType="1"/>
          </p:cNvCxnSpPr>
          <p:nvPr/>
        </p:nvCxnSpPr>
        <p:spPr bwMode="auto">
          <a:xfrm>
            <a:off x="5167313" y="2414588"/>
            <a:ext cx="1714500" cy="0"/>
          </a:xfrm>
          <a:prstGeom prst="straightConnector1">
            <a:avLst/>
          </a:prstGeom>
          <a:noFill/>
          <a:ln w="9525">
            <a:solidFill>
              <a:srgbClr val="000000"/>
            </a:solidFill>
            <a:round/>
            <a:headEnd/>
            <a:tailEnd/>
          </a:ln>
        </p:spPr>
      </p:cxnSp>
      <p:sp>
        <p:nvSpPr>
          <p:cNvPr id="17414" name="Rectangle 65"/>
          <p:cNvSpPr>
            <a:spLocks noChangeArrowheads="1"/>
          </p:cNvSpPr>
          <p:nvPr/>
        </p:nvSpPr>
        <p:spPr bwMode="auto">
          <a:xfrm>
            <a:off x="823913" y="2738438"/>
            <a:ext cx="1790700" cy="590550"/>
          </a:xfrm>
          <a:prstGeom prst="rect">
            <a:avLst/>
          </a:prstGeom>
          <a:solidFill>
            <a:srgbClr val="FFFF00"/>
          </a:solidFill>
          <a:ln w="9525">
            <a:solidFill>
              <a:srgbClr val="000000"/>
            </a:solidFill>
            <a:miter lim="800000"/>
            <a:headEnd/>
            <a:tailEnd/>
          </a:ln>
        </p:spPr>
        <p:txBody>
          <a:bodyPr/>
          <a:lstStyle/>
          <a:p>
            <a:pPr>
              <a:spcAft>
                <a:spcPts val="1000"/>
              </a:spcAft>
            </a:pPr>
            <a:r>
              <a:rPr lang="ru-RU" sz="1400">
                <a:latin typeface="Times New Roman" pitchFamily="18" charset="0"/>
              </a:rPr>
              <a:t>oil production and chemical industry</a:t>
            </a:r>
            <a:endParaRPr lang="ru-RU"/>
          </a:p>
        </p:txBody>
      </p:sp>
      <p:sp>
        <p:nvSpPr>
          <p:cNvPr id="17415" name="Rectangle 66"/>
          <p:cNvSpPr>
            <a:spLocks noChangeArrowheads="1"/>
          </p:cNvSpPr>
          <p:nvPr/>
        </p:nvSpPr>
        <p:spPr bwMode="auto">
          <a:xfrm>
            <a:off x="823913" y="3386138"/>
            <a:ext cx="1790700" cy="466725"/>
          </a:xfrm>
          <a:prstGeom prst="rect">
            <a:avLst/>
          </a:prstGeom>
          <a:solidFill>
            <a:srgbClr val="FFFF00"/>
          </a:solidFill>
          <a:ln w="9525">
            <a:solidFill>
              <a:srgbClr val="000000"/>
            </a:solidFill>
            <a:miter lim="800000"/>
            <a:headEnd/>
            <a:tailEnd/>
          </a:ln>
        </p:spPr>
        <p:txBody>
          <a:bodyPr/>
          <a:lstStyle/>
          <a:p>
            <a:pPr>
              <a:spcAft>
                <a:spcPts val="1000"/>
              </a:spcAft>
            </a:pPr>
            <a:r>
              <a:rPr lang="ru-RU" sz="1200">
                <a:latin typeface="Times New Roman" pitchFamily="18" charset="0"/>
              </a:rPr>
              <a:t>materials for oil wells</a:t>
            </a:r>
            <a:endParaRPr lang="ru-RU"/>
          </a:p>
        </p:txBody>
      </p:sp>
      <p:sp>
        <p:nvSpPr>
          <p:cNvPr id="17416" name="Rectangle 67"/>
          <p:cNvSpPr>
            <a:spLocks noChangeArrowheads="1"/>
          </p:cNvSpPr>
          <p:nvPr/>
        </p:nvSpPr>
        <p:spPr bwMode="auto">
          <a:xfrm>
            <a:off x="823913" y="3919538"/>
            <a:ext cx="1790700" cy="323850"/>
          </a:xfrm>
          <a:prstGeom prst="rect">
            <a:avLst/>
          </a:prstGeom>
          <a:solidFill>
            <a:srgbClr val="FFFF00"/>
          </a:solidFill>
          <a:ln w="9525">
            <a:solidFill>
              <a:srgbClr val="000000"/>
            </a:solidFill>
            <a:miter lim="800000"/>
            <a:headEnd/>
            <a:tailEnd/>
          </a:ln>
        </p:spPr>
        <p:txBody>
          <a:bodyPr/>
          <a:lstStyle/>
          <a:p>
            <a:pPr>
              <a:spcAft>
                <a:spcPts val="1000"/>
              </a:spcAft>
            </a:pPr>
            <a:r>
              <a:rPr lang="ru-RU" sz="1200">
                <a:latin typeface="Times New Roman" pitchFamily="18" charset="0"/>
              </a:rPr>
              <a:t>drilling mud</a:t>
            </a:r>
            <a:endParaRPr lang="ru-RU"/>
          </a:p>
        </p:txBody>
      </p:sp>
      <p:sp>
        <p:nvSpPr>
          <p:cNvPr id="17417" name="Rectangle 68"/>
          <p:cNvSpPr>
            <a:spLocks noChangeArrowheads="1"/>
          </p:cNvSpPr>
          <p:nvPr/>
        </p:nvSpPr>
        <p:spPr bwMode="auto">
          <a:xfrm>
            <a:off x="823913" y="4300538"/>
            <a:ext cx="1790700" cy="333375"/>
          </a:xfrm>
          <a:prstGeom prst="rect">
            <a:avLst/>
          </a:prstGeom>
          <a:solidFill>
            <a:srgbClr val="FFFF00"/>
          </a:solidFill>
          <a:ln w="9525">
            <a:solidFill>
              <a:srgbClr val="000000"/>
            </a:solidFill>
            <a:miter lim="800000"/>
            <a:headEnd/>
            <a:tailEnd/>
          </a:ln>
        </p:spPr>
        <p:txBody>
          <a:bodyPr/>
          <a:lstStyle/>
          <a:p>
            <a:pPr>
              <a:spcAft>
                <a:spcPts val="1000"/>
              </a:spcAft>
            </a:pPr>
            <a:r>
              <a:rPr lang="ru-RU" sz="1200">
                <a:latin typeface="Times New Roman" pitchFamily="18" charset="0"/>
              </a:rPr>
              <a:t>explosives</a:t>
            </a:r>
            <a:endParaRPr lang="ru-RU"/>
          </a:p>
        </p:txBody>
      </p:sp>
      <p:sp>
        <p:nvSpPr>
          <p:cNvPr id="17418" name="Rectangle 69"/>
          <p:cNvSpPr>
            <a:spLocks noChangeArrowheads="1"/>
          </p:cNvSpPr>
          <p:nvPr/>
        </p:nvSpPr>
        <p:spPr bwMode="auto">
          <a:xfrm>
            <a:off x="823913" y="5100638"/>
            <a:ext cx="1790700" cy="314325"/>
          </a:xfrm>
          <a:prstGeom prst="rect">
            <a:avLst/>
          </a:prstGeom>
          <a:solidFill>
            <a:srgbClr val="FFFF00"/>
          </a:solidFill>
          <a:ln w="9525">
            <a:solidFill>
              <a:srgbClr val="000000"/>
            </a:solidFill>
            <a:miter lim="800000"/>
            <a:headEnd/>
            <a:tailEnd/>
          </a:ln>
        </p:spPr>
        <p:txBody>
          <a:bodyPr/>
          <a:lstStyle/>
          <a:p>
            <a:pPr>
              <a:spcAft>
                <a:spcPts val="1000"/>
              </a:spcAft>
            </a:pPr>
            <a:r>
              <a:rPr lang="ru-RU" sz="1200">
                <a:latin typeface="Times New Roman" pitchFamily="18" charset="0"/>
              </a:rPr>
              <a:t>catalysts</a:t>
            </a:r>
            <a:endParaRPr lang="ru-RU"/>
          </a:p>
        </p:txBody>
      </p:sp>
      <p:sp>
        <p:nvSpPr>
          <p:cNvPr id="17419" name="Rectangle 70"/>
          <p:cNvSpPr>
            <a:spLocks noChangeArrowheads="1"/>
          </p:cNvSpPr>
          <p:nvPr/>
        </p:nvSpPr>
        <p:spPr bwMode="auto">
          <a:xfrm>
            <a:off x="823913" y="4691063"/>
            <a:ext cx="1790700" cy="342900"/>
          </a:xfrm>
          <a:prstGeom prst="rect">
            <a:avLst/>
          </a:prstGeom>
          <a:solidFill>
            <a:srgbClr val="FFFF00"/>
          </a:solidFill>
          <a:ln w="9525">
            <a:solidFill>
              <a:srgbClr val="000000"/>
            </a:solidFill>
            <a:miter lim="800000"/>
            <a:headEnd/>
            <a:tailEnd/>
          </a:ln>
        </p:spPr>
        <p:txBody>
          <a:bodyPr/>
          <a:lstStyle/>
          <a:p>
            <a:pPr>
              <a:spcAft>
                <a:spcPts val="1000"/>
              </a:spcAft>
            </a:pPr>
            <a:r>
              <a:rPr lang="ru-RU" sz="1200">
                <a:latin typeface="Times New Roman" pitchFamily="18" charset="0"/>
              </a:rPr>
              <a:t>defoamers</a:t>
            </a:r>
            <a:endParaRPr lang="ru-RU"/>
          </a:p>
        </p:txBody>
      </p:sp>
      <p:sp>
        <p:nvSpPr>
          <p:cNvPr id="22542" name="Rectangle 71"/>
          <p:cNvSpPr>
            <a:spLocks noChangeArrowheads="1"/>
          </p:cNvSpPr>
          <p:nvPr/>
        </p:nvSpPr>
        <p:spPr bwMode="auto">
          <a:xfrm>
            <a:off x="2786063" y="2795588"/>
            <a:ext cx="1457325" cy="276225"/>
          </a:xfrm>
          <a:prstGeom prst="rect">
            <a:avLst/>
          </a:prstGeom>
          <a:solidFill>
            <a:schemeClr val="accent3">
              <a:lumMod val="60000"/>
              <a:lumOff val="40000"/>
            </a:schemeClr>
          </a:solidFill>
          <a:ln w="9525">
            <a:solidFill>
              <a:srgbClr val="000000"/>
            </a:solidFill>
            <a:miter lim="800000"/>
            <a:headEnd/>
            <a:tailEnd/>
          </a:ln>
        </p:spPr>
        <p:txBody>
          <a:bodyPr/>
          <a:lstStyle/>
          <a:p>
            <a:pPr>
              <a:spcAft>
                <a:spcPts val="1000"/>
              </a:spcAft>
              <a:defRPr/>
            </a:pPr>
            <a:r>
              <a:rPr lang="ru-RU" sz="1400" dirty="0" err="1">
                <a:latin typeface="Times New Roman" pitchFamily="18" charset="0"/>
              </a:rPr>
              <a:t>Building</a:t>
            </a:r>
            <a:r>
              <a:rPr lang="ru-RU" sz="1400" dirty="0">
                <a:latin typeface="Times New Roman" pitchFamily="18" charset="0"/>
              </a:rPr>
              <a:t> </a:t>
            </a:r>
            <a:r>
              <a:rPr lang="ru-RU" sz="1400" dirty="0" err="1">
                <a:latin typeface="Times New Roman" pitchFamily="18" charset="0"/>
              </a:rPr>
              <a:t>Industry</a:t>
            </a:r>
            <a:endParaRPr lang="ru-RU" dirty="0"/>
          </a:p>
        </p:txBody>
      </p:sp>
      <p:sp>
        <p:nvSpPr>
          <p:cNvPr id="22543" name="Rectangle 72"/>
          <p:cNvSpPr>
            <a:spLocks noChangeArrowheads="1"/>
          </p:cNvSpPr>
          <p:nvPr/>
        </p:nvSpPr>
        <p:spPr bwMode="auto">
          <a:xfrm>
            <a:off x="2786063" y="4491038"/>
            <a:ext cx="1457325" cy="276225"/>
          </a:xfrm>
          <a:prstGeom prst="rect">
            <a:avLst/>
          </a:prstGeom>
          <a:solidFill>
            <a:schemeClr val="accent3">
              <a:lumMod val="60000"/>
              <a:lumOff val="40000"/>
            </a:schemeClr>
          </a:solidFill>
          <a:ln w="9525">
            <a:solidFill>
              <a:srgbClr val="000000"/>
            </a:solidFill>
            <a:miter lim="800000"/>
            <a:headEnd/>
            <a:tailEnd/>
          </a:ln>
        </p:spPr>
        <p:txBody>
          <a:bodyPr/>
          <a:lstStyle/>
          <a:p>
            <a:pPr>
              <a:spcAft>
                <a:spcPts val="1000"/>
              </a:spcAft>
              <a:defRPr/>
            </a:pPr>
            <a:r>
              <a:rPr lang="ru-RU" sz="1200" dirty="0" err="1">
                <a:latin typeface="Times New Roman" pitchFamily="18" charset="0"/>
              </a:rPr>
              <a:t>lime</a:t>
            </a:r>
            <a:r>
              <a:rPr lang="ru-RU" sz="1200" dirty="0">
                <a:latin typeface="Times New Roman" pitchFamily="18" charset="0"/>
              </a:rPr>
              <a:t> </a:t>
            </a:r>
            <a:r>
              <a:rPr lang="ru-RU" sz="1200" dirty="0" err="1">
                <a:latin typeface="Times New Roman" pitchFamily="18" charset="0"/>
              </a:rPr>
              <a:t>mixtures</a:t>
            </a:r>
            <a:endParaRPr lang="ru-RU" dirty="0"/>
          </a:p>
        </p:txBody>
      </p:sp>
      <p:sp>
        <p:nvSpPr>
          <p:cNvPr id="22544" name="Rectangle 73"/>
          <p:cNvSpPr>
            <a:spLocks noChangeArrowheads="1"/>
          </p:cNvSpPr>
          <p:nvPr/>
        </p:nvSpPr>
        <p:spPr bwMode="auto">
          <a:xfrm>
            <a:off x="2786063" y="4824413"/>
            <a:ext cx="1457325" cy="276225"/>
          </a:xfrm>
          <a:prstGeom prst="rect">
            <a:avLst/>
          </a:prstGeom>
          <a:solidFill>
            <a:schemeClr val="accent3">
              <a:lumMod val="60000"/>
              <a:lumOff val="40000"/>
            </a:schemeClr>
          </a:solidFill>
          <a:ln w="9525">
            <a:solidFill>
              <a:srgbClr val="000000"/>
            </a:solidFill>
            <a:miter lim="800000"/>
            <a:headEnd/>
            <a:tailEnd/>
          </a:ln>
        </p:spPr>
        <p:txBody>
          <a:bodyPr/>
          <a:lstStyle/>
          <a:p>
            <a:pPr>
              <a:spcAft>
                <a:spcPts val="1000"/>
              </a:spcAft>
              <a:defRPr/>
            </a:pPr>
            <a:r>
              <a:rPr lang="ru-RU" sz="1200" dirty="0" err="1">
                <a:latin typeface="Times New Roman" pitchFamily="18" charset="0"/>
              </a:rPr>
              <a:t>mastic</a:t>
            </a:r>
            <a:r>
              <a:rPr lang="ru-RU" sz="1200" dirty="0">
                <a:latin typeface="Times New Roman" pitchFamily="18" charset="0"/>
              </a:rPr>
              <a:t>, </a:t>
            </a:r>
            <a:r>
              <a:rPr lang="ru-RU" sz="1200" dirty="0" err="1">
                <a:latin typeface="Times New Roman" pitchFamily="18" charset="0"/>
              </a:rPr>
              <a:t>plaster</a:t>
            </a:r>
            <a:endParaRPr lang="ru-RU" dirty="0"/>
          </a:p>
        </p:txBody>
      </p:sp>
      <p:sp>
        <p:nvSpPr>
          <p:cNvPr id="22545" name="Rectangle 74"/>
          <p:cNvSpPr>
            <a:spLocks noChangeArrowheads="1"/>
          </p:cNvSpPr>
          <p:nvPr/>
        </p:nvSpPr>
        <p:spPr bwMode="auto">
          <a:xfrm>
            <a:off x="2786063" y="5167313"/>
            <a:ext cx="1457325" cy="404812"/>
          </a:xfrm>
          <a:prstGeom prst="rect">
            <a:avLst/>
          </a:prstGeom>
          <a:solidFill>
            <a:schemeClr val="accent3">
              <a:lumMod val="60000"/>
              <a:lumOff val="40000"/>
            </a:schemeClr>
          </a:solidFill>
          <a:ln w="9525">
            <a:solidFill>
              <a:srgbClr val="000000"/>
            </a:solidFill>
            <a:miter lim="800000"/>
            <a:headEnd/>
            <a:tailEnd/>
          </a:ln>
        </p:spPr>
        <p:txBody>
          <a:bodyPr/>
          <a:lstStyle/>
          <a:p>
            <a:pPr>
              <a:spcAft>
                <a:spcPts val="1000"/>
              </a:spcAft>
              <a:defRPr/>
            </a:pPr>
            <a:r>
              <a:rPr lang="ru-RU" sz="1200" dirty="0" err="1">
                <a:latin typeface="Times New Roman" pitchFamily="18" charset="0"/>
              </a:rPr>
              <a:t>super</a:t>
            </a:r>
            <a:r>
              <a:rPr lang="ru-RU" sz="1200" dirty="0">
                <a:latin typeface="Times New Roman" pitchFamily="18" charset="0"/>
              </a:rPr>
              <a:t> </a:t>
            </a:r>
            <a:r>
              <a:rPr lang="ru-RU" sz="1200" dirty="0" err="1">
                <a:latin typeface="Times New Roman" pitchFamily="18" charset="0"/>
              </a:rPr>
              <a:t>lightweight</a:t>
            </a:r>
            <a:r>
              <a:rPr lang="ru-RU" sz="1100" dirty="0">
                <a:latin typeface="Calibri" pitchFamily="34" charset="0"/>
              </a:rPr>
              <a:t> </a:t>
            </a:r>
            <a:r>
              <a:rPr lang="ru-RU" sz="1100" dirty="0" err="1">
                <a:latin typeface="Calibri" pitchFamily="34" charset="0"/>
              </a:rPr>
              <a:t>concretes</a:t>
            </a:r>
            <a:endParaRPr lang="ru-RU" dirty="0"/>
          </a:p>
        </p:txBody>
      </p:sp>
      <p:sp>
        <p:nvSpPr>
          <p:cNvPr id="22546" name="Rectangle 75"/>
          <p:cNvSpPr>
            <a:spLocks noChangeArrowheads="1"/>
          </p:cNvSpPr>
          <p:nvPr/>
        </p:nvSpPr>
        <p:spPr bwMode="auto">
          <a:xfrm>
            <a:off x="2786063" y="5643563"/>
            <a:ext cx="1457325" cy="490537"/>
          </a:xfrm>
          <a:prstGeom prst="rect">
            <a:avLst/>
          </a:prstGeom>
          <a:solidFill>
            <a:schemeClr val="accent3">
              <a:lumMod val="60000"/>
              <a:lumOff val="40000"/>
            </a:schemeClr>
          </a:solidFill>
          <a:ln w="9525">
            <a:solidFill>
              <a:srgbClr val="000000"/>
            </a:solidFill>
            <a:miter lim="800000"/>
            <a:headEnd/>
            <a:tailEnd/>
          </a:ln>
        </p:spPr>
        <p:txBody>
          <a:bodyPr/>
          <a:lstStyle/>
          <a:p>
            <a:pPr>
              <a:spcAft>
                <a:spcPts val="1000"/>
              </a:spcAft>
              <a:defRPr/>
            </a:pPr>
            <a:r>
              <a:rPr lang="ru-RU" sz="1200" dirty="0" err="1">
                <a:latin typeface="Times New Roman" pitchFamily="18" charset="0"/>
              </a:rPr>
              <a:t>sound</a:t>
            </a:r>
            <a:r>
              <a:rPr lang="ru-RU" sz="1200" dirty="0">
                <a:latin typeface="Times New Roman" pitchFamily="18" charset="0"/>
              </a:rPr>
              <a:t> </a:t>
            </a:r>
            <a:r>
              <a:rPr lang="ru-RU" sz="1200" dirty="0" err="1">
                <a:latin typeface="Times New Roman" pitchFamily="18" charset="0"/>
              </a:rPr>
              <a:t>proof</a:t>
            </a:r>
            <a:r>
              <a:rPr lang="ru-RU" sz="1200" dirty="0">
                <a:latin typeface="Times New Roman" pitchFamily="18" charset="0"/>
              </a:rPr>
              <a:t> </a:t>
            </a:r>
            <a:r>
              <a:rPr lang="ru-RU" sz="1200" dirty="0" err="1">
                <a:latin typeface="Times New Roman" pitchFamily="18" charset="0"/>
              </a:rPr>
              <a:t>materials</a:t>
            </a:r>
            <a:endParaRPr lang="ru-RU" dirty="0"/>
          </a:p>
        </p:txBody>
      </p:sp>
      <p:sp>
        <p:nvSpPr>
          <p:cNvPr id="22547" name="Rectangle 76"/>
          <p:cNvSpPr>
            <a:spLocks noChangeArrowheads="1"/>
          </p:cNvSpPr>
          <p:nvPr/>
        </p:nvSpPr>
        <p:spPr bwMode="auto">
          <a:xfrm>
            <a:off x="2786063" y="3643313"/>
            <a:ext cx="1457325" cy="476250"/>
          </a:xfrm>
          <a:prstGeom prst="rect">
            <a:avLst/>
          </a:prstGeom>
          <a:solidFill>
            <a:schemeClr val="accent3">
              <a:lumMod val="60000"/>
              <a:lumOff val="40000"/>
            </a:schemeClr>
          </a:solidFill>
          <a:ln w="9525">
            <a:solidFill>
              <a:srgbClr val="000000"/>
            </a:solidFill>
            <a:miter lim="800000"/>
            <a:headEnd/>
            <a:tailEnd/>
          </a:ln>
        </p:spPr>
        <p:txBody>
          <a:bodyPr/>
          <a:lstStyle/>
          <a:p>
            <a:pPr>
              <a:spcAft>
                <a:spcPts val="1000"/>
              </a:spcAft>
              <a:defRPr/>
            </a:pPr>
            <a:r>
              <a:rPr lang="ru-RU" sz="1200" dirty="0" err="1">
                <a:latin typeface="Times New Roman" pitchFamily="18" charset="0"/>
              </a:rPr>
              <a:t>insulation</a:t>
            </a:r>
            <a:r>
              <a:rPr lang="ru-RU" sz="1200" dirty="0">
                <a:latin typeface="Times New Roman" pitchFamily="18" charset="0"/>
              </a:rPr>
              <a:t> </a:t>
            </a:r>
            <a:r>
              <a:rPr lang="ru-RU" sz="1200" dirty="0" err="1">
                <a:latin typeface="Times New Roman" pitchFamily="18" charset="0"/>
              </a:rPr>
              <a:t>and</a:t>
            </a:r>
            <a:r>
              <a:rPr lang="ru-RU" sz="1200" dirty="0">
                <a:latin typeface="Times New Roman" pitchFamily="18" charset="0"/>
              </a:rPr>
              <a:t> </a:t>
            </a:r>
            <a:r>
              <a:rPr lang="ru-RU" sz="1200" dirty="0" err="1">
                <a:latin typeface="Times New Roman" pitchFamily="18" charset="0"/>
              </a:rPr>
              <a:t>roofing</a:t>
            </a:r>
            <a:r>
              <a:rPr lang="ru-RU" sz="1100" dirty="0">
                <a:latin typeface="Calibri" pitchFamily="34" charset="0"/>
              </a:rPr>
              <a:t> </a:t>
            </a:r>
            <a:r>
              <a:rPr lang="ru-RU" sz="1100" dirty="0" err="1">
                <a:latin typeface="Calibri" pitchFamily="34" charset="0"/>
              </a:rPr>
              <a:t>surfaces</a:t>
            </a:r>
            <a:endParaRPr lang="ru-RU" dirty="0"/>
          </a:p>
        </p:txBody>
      </p:sp>
      <p:sp>
        <p:nvSpPr>
          <p:cNvPr id="22548" name="Rectangle 77"/>
          <p:cNvSpPr>
            <a:spLocks noChangeArrowheads="1"/>
          </p:cNvSpPr>
          <p:nvPr/>
        </p:nvSpPr>
        <p:spPr bwMode="auto">
          <a:xfrm>
            <a:off x="2786063" y="4167188"/>
            <a:ext cx="1457325" cy="276225"/>
          </a:xfrm>
          <a:prstGeom prst="rect">
            <a:avLst/>
          </a:prstGeom>
          <a:solidFill>
            <a:schemeClr val="accent3">
              <a:lumMod val="60000"/>
              <a:lumOff val="40000"/>
            </a:schemeClr>
          </a:solidFill>
          <a:ln w="9525">
            <a:solidFill>
              <a:srgbClr val="000000"/>
            </a:solidFill>
            <a:miter lim="800000"/>
            <a:headEnd/>
            <a:tailEnd/>
          </a:ln>
        </p:spPr>
        <p:txBody>
          <a:bodyPr/>
          <a:lstStyle/>
          <a:p>
            <a:pPr>
              <a:spcAft>
                <a:spcPts val="1000"/>
              </a:spcAft>
              <a:defRPr/>
            </a:pPr>
            <a:r>
              <a:rPr lang="ru-RU" sz="1200" dirty="0" err="1">
                <a:latin typeface="Times New Roman" pitchFamily="18" charset="0"/>
              </a:rPr>
              <a:t>dry</a:t>
            </a:r>
            <a:r>
              <a:rPr lang="ru-RU" sz="1200" dirty="0">
                <a:latin typeface="Times New Roman" pitchFamily="18" charset="0"/>
              </a:rPr>
              <a:t> </a:t>
            </a:r>
            <a:r>
              <a:rPr lang="ru-RU" sz="1200" dirty="0" err="1">
                <a:latin typeface="Times New Roman" pitchFamily="18" charset="0"/>
              </a:rPr>
              <a:t>mix</a:t>
            </a:r>
            <a:endParaRPr lang="ru-RU" dirty="0"/>
          </a:p>
        </p:txBody>
      </p:sp>
      <p:sp>
        <p:nvSpPr>
          <p:cNvPr id="22549" name="Rectangle 78"/>
          <p:cNvSpPr>
            <a:spLocks noChangeArrowheads="1"/>
          </p:cNvSpPr>
          <p:nvPr/>
        </p:nvSpPr>
        <p:spPr bwMode="auto">
          <a:xfrm>
            <a:off x="2786063" y="3128963"/>
            <a:ext cx="1457325" cy="442912"/>
          </a:xfrm>
          <a:prstGeom prst="rect">
            <a:avLst/>
          </a:prstGeom>
          <a:solidFill>
            <a:schemeClr val="accent3">
              <a:lumMod val="60000"/>
              <a:lumOff val="40000"/>
            </a:schemeClr>
          </a:solidFill>
          <a:ln w="9525">
            <a:solidFill>
              <a:srgbClr val="000000"/>
            </a:solidFill>
            <a:miter lim="800000"/>
            <a:headEnd/>
            <a:tailEnd/>
          </a:ln>
        </p:spPr>
        <p:txBody>
          <a:bodyPr/>
          <a:lstStyle/>
          <a:p>
            <a:pPr>
              <a:spcAft>
                <a:spcPts val="1000"/>
              </a:spcAft>
              <a:defRPr/>
            </a:pPr>
            <a:r>
              <a:rPr lang="ru-RU" sz="1200" dirty="0" err="1">
                <a:latin typeface="Times New Roman" pitchFamily="18" charset="0"/>
              </a:rPr>
              <a:t>abrasive</a:t>
            </a:r>
            <a:r>
              <a:rPr lang="ru-RU" sz="1200" dirty="0">
                <a:latin typeface="Times New Roman" pitchFamily="18" charset="0"/>
              </a:rPr>
              <a:t> </a:t>
            </a:r>
            <a:r>
              <a:rPr lang="ru-RU" sz="1200" dirty="0" err="1">
                <a:latin typeface="Times New Roman" pitchFamily="18" charset="0"/>
              </a:rPr>
              <a:t>highly</a:t>
            </a:r>
            <a:r>
              <a:rPr lang="ru-RU" sz="1200" dirty="0">
                <a:latin typeface="Times New Roman" pitchFamily="18" charset="0"/>
              </a:rPr>
              <a:t> </a:t>
            </a:r>
            <a:r>
              <a:rPr lang="ru-RU" sz="1200" dirty="0" err="1">
                <a:latin typeface="Times New Roman" pitchFamily="18" charset="0"/>
              </a:rPr>
              <a:t>porous</a:t>
            </a:r>
            <a:r>
              <a:rPr lang="ru-RU" sz="1200" dirty="0">
                <a:latin typeface="Times New Roman" pitchFamily="18" charset="0"/>
              </a:rPr>
              <a:t> </a:t>
            </a:r>
            <a:r>
              <a:rPr lang="ru-RU" sz="1200" dirty="0" err="1">
                <a:latin typeface="Times New Roman" pitchFamily="18" charset="0"/>
              </a:rPr>
              <a:t>materials</a:t>
            </a:r>
            <a:endParaRPr lang="ru-RU" dirty="0"/>
          </a:p>
        </p:txBody>
      </p:sp>
      <p:sp>
        <p:nvSpPr>
          <p:cNvPr id="17428" name="Rectangle 79"/>
          <p:cNvSpPr>
            <a:spLocks noChangeArrowheads="1"/>
          </p:cNvSpPr>
          <p:nvPr/>
        </p:nvSpPr>
        <p:spPr bwMode="auto">
          <a:xfrm>
            <a:off x="4338638" y="2852738"/>
            <a:ext cx="1457325" cy="590550"/>
          </a:xfrm>
          <a:prstGeom prst="rect">
            <a:avLst/>
          </a:prstGeom>
          <a:solidFill>
            <a:srgbClr val="FFC000"/>
          </a:solidFill>
          <a:ln w="9525">
            <a:solidFill>
              <a:srgbClr val="000000"/>
            </a:solidFill>
            <a:miter lim="800000"/>
            <a:headEnd/>
            <a:tailEnd/>
          </a:ln>
        </p:spPr>
        <p:txBody>
          <a:bodyPr/>
          <a:lstStyle/>
          <a:p>
            <a:pPr>
              <a:spcAft>
                <a:spcPts val="1000"/>
              </a:spcAft>
            </a:pPr>
            <a:r>
              <a:rPr lang="ru-RU" sz="1400">
                <a:latin typeface="Times New Roman" pitchFamily="18" charset="0"/>
              </a:rPr>
              <a:t>refractory Industry</a:t>
            </a:r>
            <a:endParaRPr lang="ru-RU"/>
          </a:p>
        </p:txBody>
      </p:sp>
      <p:sp>
        <p:nvSpPr>
          <p:cNvPr id="17429" name="Rectangle 80"/>
          <p:cNvSpPr>
            <a:spLocks noChangeArrowheads="1"/>
          </p:cNvSpPr>
          <p:nvPr/>
        </p:nvSpPr>
        <p:spPr bwMode="auto">
          <a:xfrm>
            <a:off x="4338638" y="3509963"/>
            <a:ext cx="1457325" cy="419100"/>
          </a:xfrm>
          <a:prstGeom prst="rect">
            <a:avLst/>
          </a:prstGeom>
          <a:solidFill>
            <a:srgbClr val="FFC000"/>
          </a:solidFill>
          <a:ln w="9525">
            <a:solidFill>
              <a:srgbClr val="000000"/>
            </a:solidFill>
            <a:miter lim="800000"/>
            <a:headEnd/>
            <a:tailEnd/>
          </a:ln>
        </p:spPr>
        <p:txBody>
          <a:bodyPr/>
          <a:lstStyle/>
          <a:p>
            <a:pPr>
              <a:spcAft>
                <a:spcPts val="1000"/>
              </a:spcAft>
            </a:pPr>
            <a:r>
              <a:rPr lang="ru-RU" sz="1200">
                <a:latin typeface="Times New Roman" pitchFamily="18" charset="0"/>
              </a:rPr>
              <a:t>lightweight refractory material</a:t>
            </a:r>
            <a:endParaRPr lang="ru-RU"/>
          </a:p>
        </p:txBody>
      </p:sp>
      <p:sp>
        <p:nvSpPr>
          <p:cNvPr id="17430" name="Rectangle 81"/>
          <p:cNvSpPr>
            <a:spLocks noChangeArrowheads="1"/>
          </p:cNvSpPr>
          <p:nvPr/>
        </p:nvSpPr>
        <p:spPr bwMode="auto">
          <a:xfrm>
            <a:off x="4357688" y="4000500"/>
            <a:ext cx="1457325" cy="276225"/>
          </a:xfrm>
          <a:prstGeom prst="rect">
            <a:avLst/>
          </a:prstGeom>
          <a:solidFill>
            <a:srgbClr val="FFC000"/>
          </a:solidFill>
          <a:ln w="9525">
            <a:solidFill>
              <a:srgbClr val="000000"/>
            </a:solidFill>
            <a:miter lim="800000"/>
            <a:headEnd/>
            <a:tailEnd/>
          </a:ln>
        </p:spPr>
        <p:txBody>
          <a:bodyPr/>
          <a:lstStyle/>
          <a:p>
            <a:pPr>
              <a:spcAft>
                <a:spcPts val="1000"/>
              </a:spcAft>
            </a:pPr>
            <a:r>
              <a:rPr lang="ru-RU" sz="1200">
                <a:latin typeface="Times New Roman" pitchFamily="18" charset="0"/>
              </a:rPr>
              <a:t>insulating materials</a:t>
            </a:r>
            <a:endParaRPr lang="ru-RU"/>
          </a:p>
        </p:txBody>
      </p:sp>
      <p:cxnSp>
        <p:nvCxnSpPr>
          <p:cNvPr id="17431" name="AutoShape 82"/>
          <p:cNvCxnSpPr>
            <a:cxnSpLocks noChangeShapeType="1"/>
          </p:cNvCxnSpPr>
          <p:nvPr/>
        </p:nvCxnSpPr>
        <p:spPr bwMode="auto">
          <a:xfrm>
            <a:off x="6881813" y="2414588"/>
            <a:ext cx="0" cy="381000"/>
          </a:xfrm>
          <a:prstGeom prst="straightConnector1">
            <a:avLst/>
          </a:prstGeom>
          <a:noFill/>
          <a:ln w="9525">
            <a:solidFill>
              <a:srgbClr val="000000"/>
            </a:solidFill>
            <a:round/>
            <a:headEnd/>
            <a:tailEnd type="triangle" w="med" len="med"/>
          </a:ln>
        </p:spPr>
      </p:cxnSp>
      <p:sp>
        <p:nvSpPr>
          <p:cNvPr id="22554" name="Rectangle 83"/>
          <p:cNvSpPr>
            <a:spLocks noChangeArrowheads="1"/>
          </p:cNvSpPr>
          <p:nvPr/>
        </p:nvSpPr>
        <p:spPr bwMode="auto">
          <a:xfrm>
            <a:off x="6186488" y="3186113"/>
            <a:ext cx="1457325" cy="771525"/>
          </a:xfrm>
          <a:prstGeom prst="rect">
            <a:avLst/>
          </a:prstGeom>
          <a:solidFill>
            <a:schemeClr val="accent6">
              <a:lumMod val="60000"/>
              <a:lumOff val="40000"/>
            </a:schemeClr>
          </a:solidFill>
          <a:ln w="9525">
            <a:solidFill>
              <a:srgbClr val="000000"/>
            </a:solidFill>
            <a:miter lim="800000"/>
            <a:headEnd/>
            <a:tailEnd/>
          </a:ln>
        </p:spPr>
        <p:txBody>
          <a:bodyPr/>
          <a:lstStyle/>
          <a:p>
            <a:pPr>
              <a:spcAft>
                <a:spcPts val="1000"/>
              </a:spcAft>
              <a:defRPr/>
            </a:pPr>
            <a:r>
              <a:rPr lang="en-US" sz="1200" dirty="0">
                <a:latin typeface="Times New Roman" pitchFamily="18" charset="0"/>
              </a:rPr>
              <a:t>nylon, plastic, and other materials of different densities</a:t>
            </a:r>
            <a:endParaRPr lang="ru-RU" dirty="0"/>
          </a:p>
        </p:txBody>
      </p:sp>
      <p:sp>
        <p:nvSpPr>
          <p:cNvPr id="22555" name="Rectangle 84"/>
          <p:cNvSpPr>
            <a:spLocks noChangeArrowheads="1"/>
          </p:cNvSpPr>
          <p:nvPr/>
        </p:nvSpPr>
        <p:spPr bwMode="auto">
          <a:xfrm>
            <a:off x="6186488" y="2852738"/>
            <a:ext cx="1457325" cy="276225"/>
          </a:xfrm>
          <a:prstGeom prst="rect">
            <a:avLst/>
          </a:prstGeom>
          <a:solidFill>
            <a:schemeClr val="accent6">
              <a:lumMod val="60000"/>
              <a:lumOff val="40000"/>
            </a:schemeClr>
          </a:solidFill>
          <a:ln w="9525">
            <a:solidFill>
              <a:srgbClr val="000000"/>
            </a:solidFill>
            <a:miter lim="800000"/>
            <a:headEnd/>
            <a:tailEnd/>
          </a:ln>
        </p:spPr>
        <p:txBody>
          <a:bodyPr/>
          <a:lstStyle/>
          <a:p>
            <a:pPr>
              <a:spcAft>
                <a:spcPts val="1000"/>
              </a:spcAft>
              <a:defRPr/>
            </a:pPr>
            <a:r>
              <a:rPr lang="ru-RU" sz="1400" dirty="0" err="1">
                <a:latin typeface="Times New Roman" pitchFamily="18" charset="0"/>
              </a:rPr>
              <a:t>polymer</a:t>
            </a:r>
            <a:r>
              <a:rPr lang="ru-RU" sz="1400" dirty="0">
                <a:latin typeface="Times New Roman" pitchFamily="18" charset="0"/>
              </a:rPr>
              <a:t> </a:t>
            </a:r>
            <a:r>
              <a:rPr lang="ru-RU" sz="1400" dirty="0" err="1">
                <a:latin typeface="Times New Roman" pitchFamily="18" charset="0"/>
              </a:rPr>
              <a:t>industry</a:t>
            </a:r>
            <a:endParaRPr lang="ru-RU" dirty="0"/>
          </a:p>
        </p:txBody>
      </p:sp>
      <p:sp>
        <p:nvSpPr>
          <p:cNvPr id="22556" name="Rectangle 85"/>
          <p:cNvSpPr>
            <a:spLocks noChangeArrowheads="1"/>
          </p:cNvSpPr>
          <p:nvPr/>
        </p:nvSpPr>
        <p:spPr bwMode="auto">
          <a:xfrm>
            <a:off x="6196013" y="4357688"/>
            <a:ext cx="1457325" cy="571500"/>
          </a:xfrm>
          <a:prstGeom prst="rect">
            <a:avLst/>
          </a:prstGeom>
          <a:solidFill>
            <a:schemeClr val="accent4">
              <a:lumMod val="60000"/>
              <a:lumOff val="40000"/>
            </a:schemeClr>
          </a:solidFill>
          <a:ln w="9525">
            <a:solidFill>
              <a:srgbClr val="000000"/>
            </a:solidFill>
            <a:miter lim="800000"/>
            <a:headEnd/>
            <a:tailEnd/>
          </a:ln>
        </p:spPr>
        <p:txBody>
          <a:bodyPr/>
          <a:lstStyle/>
          <a:p>
            <a:pPr>
              <a:spcAft>
                <a:spcPts val="1000"/>
              </a:spcAft>
              <a:defRPr/>
            </a:pPr>
            <a:r>
              <a:rPr lang="ru-RU" sz="1200" dirty="0" err="1">
                <a:latin typeface="Times New Roman" pitchFamily="18" charset="0"/>
              </a:rPr>
              <a:t>repair</a:t>
            </a:r>
            <a:r>
              <a:rPr lang="ru-RU" sz="1200" dirty="0">
                <a:latin typeface="Times New Roman" pitchFamily="18" charset="0"/>
              </a:rPr>
              <a:t> </a:t>
            </a:r>
            <a:r>
              <a:rPr lang="ru-RU" sz="1200" dirty="0" err="1">
                <a:latin typeface="Times New Roman" pitchFamily="18" charset="0"/>
              </a:rPr>
              <a:t>filler</a:t>
            </a:r>
            <a:r>
              <a:rPr lang="ru-RU" sz="1200" dirty="0">
                <a:latin typeface="Times New Roman" pitchFamily="18" charset="0"/>
              </a:rPr>
              <a:t> </a:t>
            </a:r>
            <a:r>
              <a:rPr lang="ru-RU" sz="1200" dirty="0" err="1">
                <a:latin typeface="Times New Roman" pitchFamily="18" charset="0"/>
              </a:rPr>
              <a:t>and</a:t>
            </a:r>
            <a:r>
              <a:rPr lang="ru-RU" sz="1200" dirty="0">
                <a:latin typeface="Times New Roman" pitchFamily="18" charset="0"/>
              </a:rPr>
              <a:t> </a:t>
            </a:r>
            <a:r>
              <a:rPr lang="ru-RU" sz="1200" dirty="0" err="1">
                <a:latin typeface="Times New Roman" pitchFamily="18" charset="0"/>
              </a:rPr>
              <a:t>primer</a:t>
            </a:r>
            <a:endParaRPr lang="ru-RU" dirty="0"/>
          </a:p>
        </p:txBody>
      </p:sp>
      <p:sp>
        <p:nvSpPr>
          <p:cNvPr id="22557" name="Rectangle 86"/>
          <p:cNvSpPr>
            <a:spLocks noChangeArrowheads="1"/>
          </p:cNvSpPr>
          <p:nvPr/>
        </p:nvSpPr>
        <p:spPr bwMode="auto">
          <a:xfrm>
            <a:off x="6186488" y="4024313"/>
            <a:ext cx="1457325" cy="276225"/>
          </a:xfrm>
          <a:prstGeom prst="rect">
            <a:avLst/>
          </a:prstGeom>
          <a:solidFill>
            <a:schemeClr val="accent4">
              <a:lumMod val="60000"/>
              <a:lumOff val="40000"/>
            </a:schemeClr>
          </a:solidFill>
          <a:ln w="9525">
            <a:solidFill>
              <a:srgbClr val="000000"/>
            </a:solidFill>
            <a:miter lim="800000"/>
            <a:headEnd/>
            <a:tailEnd/>
          </a:ln>
        </p:spPr>
        <p:txBody>
          <a:bodyPr/>
          <a:lstStyle/>
          <a:p>
            <a:pPr>
              <a:spcAft>
                <a:spcPts val="1000"/>
              </a:spcAft>
              <a:defRPr/>
            </a:pPr>
            <a:r>
              <a:rPr lang="ru-RU" sz="1400" dirty="0" err="1">
                <a:latin typeface="Times New Roman" pitchFamily="18" charset="0"/>
              </a:rPr>
              <a:t>vehicle</a:t>
            </a:r>
            <a:r>
              <a:rPr lang="ru-RU" sz="1400" dirty="0">
                <a:latin typeface="Times New Roman" pitchFamily="18" charset="0"/>
              </a:rPr>
              <a:t> </a:t>
            </a:r>
            <a:r>
              <a:rPr lang="ru-RU" sz="1400" dirty="0" err="1">
                <a:latin typeface="Times New Roman" pitchFamily="18" charset="0"/>
              </a:rPr>
              <a:t>structure</a:t>
            </a:r>
            <a:endParaRPr lang="ru-RU" dirty="0"/>
          </a:p>
        </p:txBody>
      </p:sp>
      <p:sp>
        <p:nvSpPr>
          <p:cNvPr id="22558" name="Rectangle 87"/>
          <p:cNvSpPr>
            <a:spLocks noChangeArrowheads="1"/>
          </p:cNvSpPr>
          <p:nvPr/>
        </p:nvSpPr>
        <p:spPr bwMode="auto">
          <a:xfrm>
            <a:off x="6186488" y="5348288"/>
            <a:ext cx="1457325" cy="1085850"/>
          </a:xfrm>
          <a:prstGeom prst="rect">
            <a:avLst/>
          </a:prstGeom>
          <a:solidFill>
            <a:schemeClr val="accent4">
              <a:lumMod val="60000"/>
              <a:lumOff val="40000"/>
            </a:schemeClr>
          </a:solidFill>
          <a:ln w="9525">
            <a:solidFill>
              <a:srgbClr val="000000"/>
            </a:solidFill>
            <a:miter lim="800000"/>
            <a:headEnd/>
            <a:tailEnd/>
          </a:ln>
        </p:spPr>
        <p:txBody>
          <a:bodyPr/>
          <a:lstStyle/>
          <a:p>
            <a:pPr>
              <a:spcAft>
                <a:spcPts val="1000"/>
              </a:spcAft>
              <a:defRPr/>
            </a:pPr>
            <a:r>
              <a:rPr lang="en-US" sz="1200" dirty="0">
                <a:latin typeface="Times New Roman" pitchFamily="18" charset="0"/>
              </a:rPr>
              <a:t>tires, bumpers and panels</a:t>
            </a:r>
          </a:p>
          <a:p>
            <a:pPr>
              <a:defRPr/>
            </a:pPr>
            <a:r>
              <a:rPr lang="en-US" sz="1200" dirty="0">
                <a:latin typeface="Times New Roman" pitchFamily="18" charset="0"/>
              </a:rPr>
              <a:t>sound proof</a:t>
            </a:r>
          </a:p>
          <a:p>
            <a:pPr>
              <a:spcAft>
                <a:spcPts val="1000"/>
              </a:spcAft>
              <a:defRPr/>
            </a:pPr>
            <a:r>
              <a:rPr lang="en-US" sz="1200" dirty="0">
                <a:latin typeface="Times New Roman" pitchFamily="18" charset="0"/>
              </a:rPr>
              <a:t> </a:t>
            </a:r>
            <a:r>
              <a:rPr lang="ru-RU" sz="1200" dirty="0" err="1">
                <a:latin typeface="Times New Roman" pitchFamily="18" charset="0"/>
              </a:rPr>
              <a:t>materials</a:t>
            </a:r>
            <a:endParaRPr lang="ru-RU" dirty="0"/>
          </a:p>
        </p:txBody>
      </p:sp>
      <p:sp>
        <p:nvSpPr>
          <p:cNvPr id="22559" name="Rectangle 88"/>
          <p:cNvSpPr>
            <a:spLocks noChangeArrowheads="1"/>
          </p:cNvSpPr>
          <p:nvPr/>
        </p:nvSpPr>
        <p:spPr bwMode="auto">
          <a:xfrm>
            <a:off x="6196013" y="4986338"/>
            <a:ext cx="1457325" cy="276225"/>
          </a:xfrm>
          <a:prstGeom prst="rect">
            <a:avLst/>
          </a:prstGeom>
          <a:solidFill>
            <a:schemeClr val="accent4">
              <a:lumMod val="60000"/>
              <a:lumOff val="40000"/>
            </a:schemeClr>
          </a:solidFill>
          <a:ln w="9525">
            <a:solidFill>
              <a:srgbClr val="000000"/>
            </a:solidFill>
            <a:miter lim="800000"/>
            <a:headEnd/>
            <a:tailEnd/>
          </a:ln>
        </p:spPr>
        <p:txBody>
          <a:bodyPr/>
          <a:lstStyle/>
          <a:p>
            <a:pPr>
              <a:spcAft>
                <a:spcPts val="1000"/>
              </a:spcAft>
              <a:defRPr/>
            </a:pPr>
            <a:r>
              <a:rPr lang="ru-RU" sz="1200" dirty="0" err="1">
                <a:latin typeface="Times New Roman" pitchFamily="18" charset="0"/>
              </a:rPr>
              <a:t>composites</a:t>
            </a:r>
            <a:endParaRPr lang="ru-RU" dirty="0"/>
          </a:p>
        </p:txBody>
      </p:sp>
      <p:cxnSp>
        <p:nvCxnSpPr>
          <p:cNvPr id="17438" name="AutoShape 89"/>
          <p:cNvCxnSpPr>
            <a:cxnSpLocks noChangeShapeType="1"/>
          </p:cNvCxnSpPr>
          <p:nvPr/>
        </p:nvCxnSpPr>
        <p:spPr bwMode="auto">
          <a:xfrm>
            <a:off x="5167313" y="2528888"/>
            <a:ext cx="762000" cy="0"/>
          </a:xfrm>
          <a:prstGeom prst="straightConnector1">
            <a:avLst/>
          </a:prstGeom>
          <a:noFill/>
          <a:ln w="9525">
            <a:solidFill>
              <a:srgbClr val="000000"/>
            </a:solidFill>
            <a:round/>
            <a:headEnd/>
            <a:tailEnd/>
          </a:ln>
        </p:spPr>
      </p:cxnSp>
      <p:cxnSp>
        <p:nvCxnSpPr>
          <p:cNvPr id="17439" name="AutoShape 90"/>
          <p:cNvCxnSpPr>
            <a:cxnSpLocks noChangeShapeType="1"/>
          </p:cNvCxnSpPr>
          <p:nvPr/>
        </p:nvCxnSpPr>
        <p:spPr bwMode="auto">
          <a:xfrm>
            <a:off x="5929313" y="2528888"/>
            <a:ext cx="0" cy="1638300"/>
          </a:xfrm>
          <a:prstGeom prst="straightConnector1">
            <a:avLst/>
          </a:prstGeom>
          <a:noFill/>
          <a:ln w="9525">
            <a:solidFill>
              <a:srgbClr val="000000"/>
            </a:solidFill>
            <a:round/>
            <a:headEnd/>
            <a:tailEnd/>
          </a:ln>
        </p:spPr>
      </p:cxnSp>
      <p:cxnSp>
        <p:nvCxnSpPr>
          <p:cNvPr id="17440" name="AutoShape 91"/>
          <p:cNvCxnSpPr>
            <a:cxnSpLocks noChangeShapeType="1"/>
          </p:cNvCxnSpPr>
          <p:nvPr/>
        </p:nvCxnSpPr>
        <p:spPr bwMode="auto">
          <a:xfrm>
            <a:off x="5929313" y="4167188"/>
            <a:ext cx="266700" cy="0"/>
          </a:xfrm>
          <a:prstGeom prst="straightConnector1">
            <a:avLst/>
          </a:prstGeom>
          <a:noFill/>
          <a:ln w="9525">
            <a:solidFill>
              <a:srgbClr val="000000"/>
            </a:solidFill>
            <a:round/>
            <a:headEnd/>
            <a:tailEnd type="triangle" w="med" len="med"/>
          </a:ln>
        </p:spPr>
      </p:cxnSp>
      <p:sp>
        <p:nvSpPr>
          <p:cNvPr id="17441" name="TextBox 3"/>
          <p:cNvSpPr txBox="1">
            <a:spLocks noChangeArrowheads="1"/>
          </p:cNvSpPr>
          <p:nvPr/>
        </p:nvSpPr>
        <p:spPr bwMode="auto">
          <a:xfrm>
            <a:off x="928688" y="0"/>
            <a:ext cx="7143750" cy="461963"/>
          </a:xfrm>
          <a:prstGeom prst="rect">
            <a:avLst/>
          </a:prstGeom>
          <a:noFill/>
          <a:ln w="9525">
            <a:noFill/>
            <a:miter lim="800000"/>
            <a:headEnd/>
            <a:tailEnd/>
          </a:ln>
        </p:spPr>
        <p:txBody>
          <a:bodyPr>
            <a:spAutoFit/>
          </a:bodyPr>
          <a:lstStyle/>
          <a:p>
            <a:pPr algn="ctr"/>
            <a:r>
              <a:rPr lang="en-US" sz="2400" b="1">
                <a:latin typeface="Times New Roman" pitchFamily="18" charset="0"/>
                <a:cs typeface="Times New Roman" pitchFamily="18" charset="0"/>
              </a:rPr>
              <a:t>Area of application</a:t>
            </a:r>
            <a:endParaRPr lang="ru-RU" sz="2400">
              <a:latin typeface="Times New Roman" pitchFamily="18" charset="0"/>
              <a:cs typeface="Times New Roman" pitchFamily="18" charset="0"/>
            </a:endParaRPr>
          </a:p>
        </p:txBody>
      </p:sp>
      <p:sp>
        <p:nvSpPr>
          <p:cNvPr id="15394" name="Прямоугольник 33"/>
          <p:cNvSpPr>
            <a:spLocks noChangeArrowheads="1"/>
          </p:cNvSpPr>
          <p:nvPr/>
        </p:nvSpPr>
        <p:spPr bwMode="auto">
          <a:xfrm>
            <a:off x="500063" y="714375"/>
            <a:ext cx="8501062" cy="1200150"/>
          </a:xfrm>
          <a:prstGeom prst="rect">
            <a:avLst/>
          </a:prstGeom>
          <a:noFill/>
          <a:ln w="9525">
            <a:noFill/>
            <a:miter lim="800000"/>
            <a:headEnd/>
            <a:tailEnd/>
          </a:ln>
        </p:spPr>
        <p:txBody>
          <a:bodyPr>
            <a:spAutoFit/>
          </a:bodyPr>
          <a:lstStyle/>
          <a:p>
            <a:pPr algn="just">
              <a:tabLst>
                <a:tab pos="361950" algn="l"/>
              </a:tabLst>
              <a:defRPr/>
            </a:pPr>
            <a:r>
              <a:rPr lang="ru-RU" sz="1400" dirty="0"/>
              <a:t>	</a:t>
            </a:r>
            <a:r>
              <a:rPr lang="en-US" b="1" dirty="0" err="1">
                <a:latin typeface="+mn-lt"/>
                <a:cs typeface="Times New Roman" pitchFamily="18" charset="0"/>
              </a:rPr>
              <a:t>Cenospheres</a:t>
            </a:r>
            <a:r>
              <a:rPr lang="en-US" b="1" dirty="0">
                <a:latin typeface="+mn-lt"/>
                <a:cs typeface="Times New Roman" pitchFamily="18" charset="0"/>
              </a:rPr>
              <a:t> are being used in different industrial applications, mainly due to their low density, high strength, and good thermal properties. However, it is important and mandatory to study and characterize these ash particles for a better and effective usage.</a:t>
            </a:r>
            <a:endParaRPr lang="ru-RU" b="1" dirty="0">
              <a:latin typeface="+mn-lt"/>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a:xfrm>
            <a:off x="500063" y="285750"/>
            <a:ext cx="8143875" cy="785813"/>
          </a:xfrm>
        </p:spPr>
        <p:txBody>
          <a:bodyPr/>
          <a:lstStyle/>
          <a:p>
            <a:pPr eaLnBrk="1" hangingPunct="1"/>
            <a:r>
              <a:rPr lang="en-US" sz="2400" b="1" smtClean="0">
                <a:latin typeface="Times New Roman" pitchFamily="18" charset="0"/>
                <a:cs typeface="Times New Roman" pitchFamily="18" charset="0"/>
              </a:rPr>
              <a:t>Extraction of microspheres</a:t>
            </a:r>
            <a:r>
              <a:rPr lang="ru-RU" sz="2400" b="1" smtClean="0">
                <a:latin typeface="Times New Roman" pitchFamily="18" charset="0"/>
                <a:cs typeface="Times New Roman" pitchFamily="18" charset="0"/>
              </a:rPr>
              <a:t/>
            </a:r>
            <a:br>
              <a:rPr lang="ru-RU" sz="2400" b="1" smtClean="0">
                <a:latin typeface="Times New Roman" pitchFamily="18" charset="0"/>
                <a:cs typeface="Times New Roman" pitchFamily="18" charset="0"/>
              </a:rPr>
            </a:br>
            <a:endParaRPr lang="ru-RU" sz="2400" b="1" smtClean="0">
              <a:latin typeface="Times New Roman" pitchFamily="18" charset="0"/>
              <a:cs typeface="Times New Roman" pitchFamily="18" charset="0"/>
            </a:endParaRPr>
          </a:p>
        </p:txBody>
      </p:sp>
      <p:sp>
        <p:nvSpPr>
          <p:cNvPr id="4" name="Дата 3"/>
          <p:cNvSpPr>
            <a:spLocks noGrp="1"/>
          </p:cNvSpPr>
          <p:nvPr>
            <p:ph type="dt" sz="quarter" idx="10"/>
          </p:nvPr>
        </p:nvSpPr>
        <p:spPr/>
        <p:txBody>
          <a:bodyPr/>
          <a:lstStyle/>
          <a:p>
            <a:pPr>
              <a:defRPr/>
            </a:pPr>
            <a:fld id="{4F1FF232-20FD-4FC2-9F65-E00FEEF2349A}" type="datetime1">
              <a:rPr lang="en-US"/>
              <a:pPr>
                <a:defRPr/>
              </a:pPr>
              <a:t>10/26/2015</a:t>
            </a:fld>
            <a:endParaRPr lang="ru-RU" dirty="0">
              <a:latin typeface="Arial" charset="0"/>
            </a:endParaRPr>
          </a:p>
        </p:txBody>
      </p:sp>
      <p:sp>
        <p:nvSpPr>
          <p:cNvPr id="6" name="Номер слайда 5"/>
          <p:cNvSpPr>
            <a:spLocks noGrp="1"/>
          </p:cNvSpPr>
          <p:nvPr>
            <p:ph type="sldNum" sz="quarter" idx="12"/>
          </p:nvPr>
        </p:nvSpPr>
        <p:spPr/>
        <p:txBody>
          <a:bodyPr/>
          <a:lstStyle/>
          <a:p>
            <a:pPr>
              <a:defRPr/>
            </a:pPr>
            <a:fld id="{15987281-1FC4-4F15-8948-26A847627A64}" type="slidenum">
              <a:rPr lang="ru-RU"/>
              <a:pPr>
                <a:defRPr/>
              </a:pPr>
              <a:t>4</a:t>
            </a:fld>
            <a:endParaRPr lang="ru-RU" dirty="0"/>
          </a:p>
        </p:txBody>
      </p:sp>
      <p:pic>
        <p:nvPicPr>
          <p:cNvPr id="18437" name="Picture 2"/>
          <p:cNvPicPr>
            <a:picLocks noChangeAspect="1" noChangeArrowheads="1"/>
          </p:cNvPicPr>
          <p:nvPr/>
        </p:nvPicPr>
        <p:blipFill>
          <a:blip r:embed="rId2"/>
          <a:srcRect/>
          <a:stretch>
            <a:fillRect/>
          </a:stretch>
        </p:blipFill>
        <p:spPr bwMode="auto">
          <a:xfrm>
            <a:off x="928688" y="3429000"/>
            <a:ext cx="2513012" cy="2749550"/>
          </a:xfrm>
          <a:prstGeom prst="rect">
            <a:avLst/>
          </a:prstGeom>
          <a:noFill/>
          <a:ln w="9525">
            <a:noFill/>
            <a:miter lim="800000"/>
            <a:headEnd/>
            <a:tailEnd/>
          </a:ln>
        </p:spPr>
      </p:pic>
      <p:sp>
        <p:nvSpPr>
          <p:cNvPr id="18438" name="TextBox 9"/>
          <p:cNvSpPr txBox="1">
            <a:spLocks noChangeArrowheads="1"/>
          </p:cNvSpPr>
          <p:nvPr/>
        </p:nvSpPr>
        <p:spPr bwMode="auto">
          <a:xfrm>
            <a:off x="928688" y="6357938"/>
            <a:ext cx="2357437" cy="368300"/>
          </a:xfrm>
          <a:prstGeom prst="rect">
            <a:avLst/>
          </a:prstGeom>
          <a:noFill/>
          <a:ln w="9525">
            <a:noFill/>
            <a:miter lim="800000"/>
            <a:headEnd/>
            <a:tailEnd/>
          </a:ln>
        </p:spPr>
        <p:txBody>
          <a:bodyPr>
            <a:spAutoFit/>
          </a:bodyPr>
          <a:lstStyle/>
          <a:p>
            <a:pPr algn="ctr"/>
            <a:r>
              <a:rPr lang="en-US">
                <a:latin typeface="Agency FB" pitchFamily="34" charset="0"/>
              </a:rPr>
              <a:t>Russia, Kazakhstan</a:t>
            </a:r>
            <a:endParaRPr lang="ru-RU"/>
          </a:p>
        </p:txBody>
      </p:sp>
      <p:sp>
        <p:nvSpPr>
          <p:cNvPr id="18439" name="TextBox 10"/>
          <p:cNvSpPr txBox="1">
            <a:spLocks noChangeArrowheads="1"/>
          </p:cNvSpPr>
          <p:nvPr/>
        </p:nvSpPr>
        <p:spPr bwMode="auto">
          <a:xfrm>
            <a:off x="5072063" y="6357938"/>
            <a:ext cx="3357562" cy="369887"/>
          </a:xfrm>
          <a:prstGeom prst="rect">
            <a:avLst/>
          </a:prstGeom>
          <a:noFill/>
          <a:ln w="9525">
            <a:noFill/>
            <a:miter lim="800000"/>
            <a:headEnd/>
            <a:tailEnd/>
          </a:ln>
        </p:spPr>
        <p:txBody>
          <a:bodyPr>
            <a:spAutoFit/>
          </a:bodyPr>
          <a:lstStyle/>
          <a:p>
            <a:pPr algn="ctr"/>
            <a:r>
              <a:rPr lang="en-US">
                <a:latin typeface="Agency FB" pitchFamily="34" charset="0"/>
              </a:rPr>
              <a:t>China</a:t>
            </a:r>
            <a:endParaRPr lang="ru-RU"/>
          </a:p>
        </p:txBody>
      </p:sp>
      <p:sp>
        <p:nvSpPr>
          <p:cNvPr id="18440" name="Прямоугольник 12"/>
          <p:cNvSpPr>
            <a:spLocks noChangeArrowheads="1"/>
          </p:cNvSpPr>
          <p:nvPr/>
        </p:nvSpPr>
        <p:spPr bwMode="auto">
          <a:xfrm>
            <a:off x="500063" y="714375"/>
            <a:ext cx="8143875" cy="1108075"/>
          </a:xfrm>
          <a:prstGeom prst="rect">
            <a:avLst/>
          </a:prstGeom>
          <a:noFill/>
          <a:ln w="9525">
            <a:noFill/>
            <a:miter lim="800000"/>
            <a:headEnd/>
            <a:tailEnd/>
          </a:ln>
        </p:spPr>
        <p:txBody>
          <a:bodyPr>
            <a:spAutoFit/>
          </a:bodyPr>
          <a:lstStyle/>
          <a:p>
            <a:pPr algn="just" defTabSz="266700"/>
            <a:r>
              <a:rPr lang="ru-RU">
                <a:latin typeface="Times New Roman" pitchFamily="18" charset="0"/>
                <a:cs typeface="Times New Roman" pitchFamily="18" charset="0"/>
              </a:rPr>
              <a:t>	</a:t>
            </a:r>
            <a:r>
              <a:rPr lang="en-US" sz="1600" b="1">
                <a:latin typeface="Times New Roman" pitchFamily="18" charset="0"/>
                <a:cs typeface="Times New Roman" pitchFamily="18" charset="0"/>
              </a:rPr>
              <a:t> The apparent density of cenospheres is less than that of water and they float on the ash slurry. This property of the microspheres is used to collect them from the surface of  technological water  solutions of power station with a small nets or using of flotation methods</a:t>
            </a:r>
            <a:endParaRPr lang="ru-RU">
              <a:latin typeface="Times New Roman" pitchFamily="18" charset="0"/>
              <a:cs typeface="Times New Roman" pitchFamily="18" charset="0"/>
            </a:endParaRPr>
          </a:p>
        </p:txBody>
      </p:sp>
      <p:pic>
        <p:nvPicPr>
          <p:cNvPr id="18441" name="Picture 2" descr="C:\Users\User\Desktop\716618268_334.jpg"/>
          <p:cNvPicPr>
            <a:picLocks noChangeAspect="1" noChangeArrowheads="1"/>
          </p:cNvPicPr>
          <p:nvPr/>
        </p:nvPicPr>
        <p:blipFill>
          <a:blip r:embed="rId3"/>
          <a:srcRect/>
          <a:stretch>
            <a:fillRect/>
          </a:stretch>
        </p:blipFill>
        <p:spPr bwMode="auto">
          <a:xfrm>
            <a:off x="4286250" y="2000250"/>
            <a:ext cx="4071938" cy="4357688"/>
          </a:xfrm>
          <a:prstGeom prst="rect">
            <a:avLst/>
          </a:prstGeom>
          <a:noFill/>
          <a:ln w="9525">
            <a:noFill/>
            <a:miter lim="800000"/>
            <a:headEnd/>
            <a:tailEnd/>
          </a:ln>
        </p:spPr>
      </p:pic>
      <p:pic>
        <p:nvPicPr>
          <p:cNvPr id="18442" name="Picture 10" descr="C:\Users\User\Downloads\collecting 2.jpg"/>
          <p:cNvPicPr>
            <a:picLocks noChangeAspect="1" noChangeArrowheads="1"/>
          </p:cNvPicPr>
          <p:nvPr/>
        </p:nvPicPr>
        <p:blipFill>
          <a:blip r:embed="rId4"/>
          <a:srcRect/>
          <a:stretch>
            <a:fillRect/>
          </a:stretch>
        </p:blipFill>
        <p:spPr bwMode="auto">
          <a:xfrm>
            <a:off x="1928813" y="2000250"/>
            <a:ext cx="2225675" cy="1314450"/>
          </a:xfrm>
          <a:prstGeom prst="rect">
            <a:avLst/>
          </a:prstGeom>
          <a:noFill/>
          <a:ln w="9525">
            <a:noFill/>
            <a:miter lim="800000"/>
            <a:headEnd/>
            <a:tailEnd/>
          </a:ln>
        </p:spPr>
      </p:pic>
      <p:pic>
        <p:nvPicPr>
          <p:cNvPr id="18443" name="Picture 11" descr="C:\Users\User\Downloads\collecting.jpg"/>
          <p:cNvPicPr>
            <a:picLocks noChangeAspect="1" noChangeArrowheads="1"/>
          </p:cNvPicPr>
          <p:nvPr/>
        </p:nvPicPr>
        <p:blipFill>
          <a:blip r:embed="rId5"/>
          <a:srcRect/>
          <a:stretch>
            <a:fillRect/>
          </a:stretch>
        </p:blipFill>
        <p:spPr bwMode="auto">
          <a:xfrm>
            <a:off x="214313" y="2000250"/>
            <a:ext cx="1982787" cy="131445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285750" y="142875"/>
            <a:ext cx="5829300" cy="868363"/>
          </a:xfrm>
        </p:spPr>
        <p:txBody>
          <a:bodyPr/>
          <a:lstStyle/>
          <a:p>
            <a:pPr eaLnBrk="1" hangingPunct="1"/>
            <a:r>
              <a:rPr lang="en-US" sz="2400" b="1" smtClean="0">
                <a:latin typeface="Times New Roman" pitchFamily="18" charset="0"/>
                <a:cs typeface="Times New Roman" pitchFamily="18" charset="0"/>
              </a:rPr>
              <a:t>Scheme of column flotation</a:t>
            </a:r>
            <a:endParaRPr lang="ru-RU" sz="2400" b="1" smtClean="0">
              <a:latin typeface="Times New Roman" pitchFamily="18" charset="0"/>
              <a:cs typeface="Times New Roman" pitchFamily="18" charset="0"/>
            </a:endParaRPr>
          </a:p>
        </p:txBody>
      </p:sp>
      <p:pic>
        <p:nvPicPr>
          <p:cNvPr id="19459" name="Picture 5"/>
          <p:cNvPicPr>
            <a:picLocks noChangeAspect="1" noChangeArrowheads="1"/>
          </p:cNvPicPr>
          <p:nvPr/>
        </p:nvPicPr>
        <p:blipFill>
          <a:blip r:embed="rId2"/>
          <a:srcRect/>
          <a:stretch>
            <a:fillRect/>
          </a:stretch>
        </p:blipFill>
        <p:spPr bwMode="auto">
          <a:xfrm>
            <a:off x="214313" y="1071563"/>
            <a:ext cx="2786062" cy="3697287"/>
          </a:xfrm>
          <a:prstGeom prst="rect">
            <a:avLst/>
          </a:prstGeom>
          <a:noFill/>
          <a:ln w="9525">
            <a:noFill/>
            <a:miter lim="800000"/>
            <a:headEnd/>
            <a:tailEnd/>
          </a:ln>
        </p:spPr>
      </p:pic>
      <p:sp>
        <p:nvSpPr>
          <p:cNvPr id="19460" name="AutoShape 6" descr="data:image/jpeg;base64,/9j/4AAQSkZJRgABAQAAAQABAAD/2wCEAAkGBxQQEhUUEBQWFRUWFBUVFRYUGRcXFhYUFRYWFhQWFhUYHSggGholHBgUITEhJSorLi4wFx8zODMsNygtLisBCgoKDg0OGxAQGywkICQsLywsLDAsLCwsNCwsLCwsLCwsLSwsLC8sLCwsLCwsLCwsLCwsLCwsLCwsLCwsLCwsLP/AABEIAOQA3QMBIgACEQEDEQH/xAAbAAACAwEBAQAAAAAAAAAAAAAABQMEBgcCAf/EAEsQAAIBAgMEAwoKCAUEAwEAAAECEQADBBIhBQYxQRMiURQWMlJTYXGRktIHIzNCgZOhsbLRFTRUcnOiwdMXJENigpTC8PF0g+Gz/8QAGgEBAAMBAQEAAAAAAAAAAAAAAAEDBAIFBv/EADIRAAIBAgMFBgUEAwAAAAAAAAABAgMREiExBBMyQVFhkaGx0eEFQlJxgRQiM/AkNMH/2gAMAwEAAhEDEQA/AO40UUUAUUUUAUUUUAUUUUAUUV8mgPtFeWuAcSB6TFRnFp46+0KAmoqEYpPHX2hUiuDwIPooD1RSXE71YW27I9whlOVhkuGD6QsVF344Pyp+ru+5Xe7n0fcRdD41y/be9WLt4i8iXIVbrqvUXQBiAJIrZd+OD8qfq7vuVhsZt5GxF2czWSXgcROd3VujYROq8Ry1q+jTabxRJRD35Yzy38ie7R35Yzy38ie7Udva9gTOGBksY6uksTocszBA7BlEcaLW1bCsrHDgkZp4ZSGZivVOhiQOXCtGFfR5EknfljPLfyJ7tHfljPLfyJ7tQXtq2j4OHXwyTmAAynNp1QCDqOcDKPPUg2vY684dRmBAIAkSoEmecgkRH9aYV9HkDbbg7Xu4pLpvvmKuoGgEArJ4AVq6yO4OLW907JbFsZkGURGinXTzR6q11Yaq/eyAoooqsBRRRQBRRRQBRRRQBRRRQBSjeHeKxgVDXm1PgourNHGByHnNNzXO/hG2HcvX7d+yOkKKoNueIDM0r28TIrqGDEsbsiHe2RWu784vEMVw9tbQAnXrOBpqxMKvogmo2TFXflcRdbtVGKj+XKPspfu9dFg3A4YqSSdDnUkah14nkZGnOtRgrttpKOGnnpIJA08301slaPCjhZ6ie3s9TxTNy6xLGfSdanTZqeIo9IH5cqd9CrHhw+gT5hxP0V7Syh8LMf3hp9v/AO1zvCbCA7PU6ZFnzLp9orx+jgDqCsxGXTz6EGtSmFEaaD0CdeH/AIK8PhAZB4ce3zempVUWMbswX7TXcl64kPEzoxjic2hMZeNXRvni8MwF9EuDlIyFv3XXqz5iBTrFYe0oIJUEzxI10GsGOwa+YVnNrOkZWKrb/wB4nPHJQdSDw0H013eM3miNDb7u70WMdK25W4olrb6MPOORFcy3j/W8R/GufiNOdx8NcbGI/XS0MwVCSM3UIkr+fmroN3YOGdiz4e0zMSSSikkniSY41nhWpwm8Dvy/JYrpZnFCKePvI7DK1tSuUKQCwJUAqRxjgToQQDB5Cum97mE/ZrP1a/lR3uYT9ms/Vr+VWS2iEtUTc5fj9vtdW4uQDpAuY5mOqkQRPmC/b9Cau097mE/ZrP1a/lR3uYT9ms/Vr+VStpgtELma+Cz5O/8AxF/DW5qrgtn2rAIs20tgmSEULJHAmKtVlqSxSbICiiiuAFFFFAFFFFAFFFFAFFFFABpNtP5T/iP604NKNp/Kf8R/Ws+08B3T1Kl3CpcEXEVh/uANQXd3bLjQFeHgkHhw8IGrqVZt1RSqTjozuSTFSbuEfJ4i4vmPW+zMBUn6AvDhiZ/et6erNTu3Vha3QrTev/ClxRnG2NfA1vr9FsfnVS9s2587EN/xXL9oatRiaVYmqa20VI6PwR3CCZnn2SgMlnJ7Zg+0oB+2oDgraaqig9sS3tHX7abXqo368fadoqzTTk+80whFaItbtLN8eZWP2RWyrI7qr8cT2IfvFe97t5rmDu20tqhDqSS86HNHLlW/4TByo2XVlVfjNZRWDberHCP8vbMmIBMzmC8M3ORr2MDzr5b3rxzTlwymDB48Ynxuznzr1dzLs7yg3tFc/wC/DGxPcyxlLaZj1ViSQDpxHrr6d78b+zDnyf5pynn2wKncS7O8G/orFbA3sv38Uti9bVJzZozZhlUsOJ9FbWq5wcXZgKKKK5AUUUUAUUUUAUUUUAUUUUAUu2nhyYYchB/OmNfDXFSCnGzJTsxGlWUqFl1Mdp++pkrDFWZay1bqwtV7dWFrXTK5EOJpViKa4mlOJrPtB3AXXqo36vXqqdEXYKvEmBXk1k3kjTEYbpDrv+6PvpB8KPy9n+E34q0mAHcTN0kkMAJUcInl2a1lvhJxC3LtlkII6JtR+9XufB7QSpviV8jPVzlfkJtmX8RcuTbIJUgkNlAAOUSdNEHR257IFX7KY1TlW4urCPk4Y9VZEpwWVHKOVJ9lZszBX6MZCWaMxyqQ0AekCmrbNvEuxxB1JYMC3Xa2SBOuhDK4H7hjSvanZPl3FQHA4ySMyw4ykhkylSD5tBFvj5u2ocbfxlpFa5cOUtpBUnMwL8h5z6OVTrsW90gV75Vy0IZYzGcgkyCvBvX56VbSwt20FW606nq5iQuUL2+ZhRWbtl3Abbj3i+0LbOZYi4SdPJnkNK6zXI9wf1616Ln4GrrlZdp4wwooorOQFFFFAFFFVbuKIYqqFoUMSCoHWLAcT/tNAWqKqd0v5I+0n50d0v5JvaT86mwLdFVO6X8k3tJ+dHdL+SPtJ+dLAt18qDD4gsSGUqRBgkHQzHA+Y1YqAKG8JvSfvqZFqF/Cb0mp7dYFqXEyCrC1HbqQ1qgrFbIcTSrEVexN7zUrxF7zVk2iSLIIp3qgsXclxT5/v0r1fuV52MScRbntP4WrzHK80lzZotkzQYh1uWmzfNBPqrM4LAYfEXAcVl16lsFistxCrBHAff562uIwy3FKsNCIPb66XbR3bsX7XRMsAA5XEZ1JiSGIPYJBkGBINexGhLfxm3ZLpqZcawtFbvLwXkf5396qO0t38Gl3D22sFukLIpNy51FRcwAE8PNUdrad/ZjBMZN3DaBMQoJZNYi4NSdCOOuhgvMC9tW+tzEYB7bBlZ7pDKZBHR8jXpXmnq7Z8+wquexuTgvI/wAz+9X0blYLyP8AM/vVoaKr3k+r7yRPs/djDYe4Llq3lcTBzMeIg6ExwNOKKK5bbzYCiiioAUUUUB8NVP8AUuRx6K3+K7Vw1Wu4SWzB2UlQpjLEKWI4g+MaIGDwGzto4c2mtdM5uYe10wv3jdRb56TpCA7nLHxZhOMQKsO+1lw5YB2vlLMJ/lwq3DYz3RylRe6nhcDM6TWy7kbyr/ye7R3I3lX/AJPdq3H1sRYw+GxW2mAzW1UnLxFuFBXGZiwDalSMIYHGQJ1aH26dzHM1zu8BRC5AAsTrqpUz4MSCOMx2U67kbyr/AMnu0dyN5V/5PdqJST6AS7YxeOS+wweHs3U6O2Wa5eNshpuaABTIiNaq/pPa/wCw4X/qW/t1qMPh8hJLFiY1McBMDQDtNTUU0vlXj6ixzvZ+0NqtjmW/hbKYeFzMLk5SRrkeJc/7csecVtLdRXfDb01NbrDOalLKKX2LUrItW6kao7dSNwq6OhwxdiqVYimuKpViK86uXwKF6vWwR/mU/wCX4TXm9UWz8Eb93ILly31W61o5WGnbWCmk68E+pdLhZuga+1jre6r4dXbuq+ZZSMj9HJJC9c9aTrx+yrJ3eujjisR/1B/tV9TgjykYDS3rSupVwGVgQwYAgg6EEHiK53t7ZFzZ+Kw9zAg3Ua5dbuUnQEW+ubTE6EidNT6dBWg73b37TiP+oP8Aar1ht3XS6l1rty4bZJUXbxYAkEH/AEq7g1DnfsGpc2JvNh8WALbgXDmBtP1bqlYzAoddJGo0pyDWR2luet7GW8avxV+2V1t3Oq4Agq6G3qCNCeOg10FaXPd8RPbb3Kqmo/KC1RVbPd8RPbb3KM93xE9tvcrmxJZoqtnu+Kntt7lFi8xcq6gQqt1WLTmLDmojwftpYFmiiioAUUUUAUUUUAUUUUAUUUUAqveG3pqS3Xi/4ZqS3WH5mW8i1bqRqjt1I3CtUdCti7FUqv01xVKr9edXL4FC9Vjdof5j/g39Kr3qtbrj45v3D94rDTV68PuWy4GaHafyZ9KfjWkG8+7bYq675Ub/ACpt2sxgre6TNmHZpzrT3rQdSrCQeIrC4reYLfuWUw2c22cT0zLohgsZ0Hrr6enFvQxHm9sHamZiuKMFrhjPCkF0NvIoEp1ARxMRoNST9TZO1rbF1vh+sxVWclQC2MKqwI1EXMN5+pHzRMNze3KxU4Nsy8QLtwx6lrwN8wZjCMY4xduGPT1dKvwVOi8PUWL2zNi7SF6y9+6pVbua5DklkY4osgJXwAGw8LzjXwRNPGbI2kjE9JduLdvjq271xcqm7jG8ID4pOjbCiRzX6T5O+Q/ZG04/G3NJ4T1fRQd8gAScIQAYM3nEH0RTBO97eXqLFq/szaaEzca7nCWyUum2FXJZzkLHVYFMQc4Mk3VHAaU8Hs7ajq1oXbttkW23SXGczeN0I6q5+Uti0heOZuCYNaLdTaCY5bjG0beRgsdI7TInzU9/R1vsPtP+dVueF2a8Pciwq3Y2Zfsl2xFx3LLbADXXuKCEHSkBjAl5IjkYpunyzfw7f4rlef0db7D7T/nUljCqhJUQTEmSeExxPnPrqpu+ZJPRRRXIORnfPGjjdieE2019HV1r53643yo9i37tV7G2j1Va2HRLeUKRMNkC5+HmOnYTU1va1kKB3PJzEsSAQAbYTqwOM6wf66elhX0rwJPXfrjfKj2Lfu0d+uM8qPYt+7Xn9LWWJDWeoW6zALmKEQVgAAE8iIggeefK7bUFSbAMSAIGs5Mw0XlDev00wr6PIEnfrjfKj2Lfu0d+uN8qPYt+7Xi5tW0LemHEsXMtlgApl6sCeOuv/r5+mreYnuZDIbwhrqAPmgDSOzhHAySwr6PIEnfrjfKj6u37tbPcPa97FJdN9sxVwB1VWAVnkBWITbFkFGOGWV4wYBUhtIIPMiCZ4ca2Pwd4npVvsFC9e2IH+22BP2VVXSUOGwY8xHhn/wA5VJbrxifDP0fdXu3Xi/MyzkWrdSNwqO3UjcK0x0K2LsVSq/TXFUqxFedXL4FC9V3dYfGv+5/UVSvVf3UHXufuj7zWOgv8iJZPgZp645tcM2MxKWxmNx7yRzgkkx54Wux1xrbDsMde6M5X7ocKRyLMV4/TX1Wy6v7GRDAYrEwuW2oaSxbMOtDqyrow01EAzIuEjjUNzaGKBB6IKerrBGeLbkcT1hlzHTTSvr4PGDQ3QMra6nq5ZYknJwBXlPAQIg1Jaw+M4C6h8JYJ0AAuJOqc8rgHjwmKvy7ASNicaA02gIdZknqkZX1zPqOBkzE8gNKO0sRiOhIuIFRmCniTIIy9Ykk/JHiTzJ4iphhsXw6ZQzFGykmT0ngmckEEJqJ+bqO2ptbDYhEBvOGUkQASfCNwqYKjj8Ye3XUDSpildaA1vwWfJ3/4i/hrc1hvgs+Tv/xF/DW5rHX/AJGQFFFFVAKKKKA4ZgMe9gkpxOUcxorq8aEaEqAfMTTDvjdcuQAABZkt1yFIJYAgEkkn1dldT/QeG8ha9hfyo/QeG8ha9hfyrW9og9Yk3OU98FwHqqiiZyrmCkzbMkTx+LGvnNStvRdOUZV0J53OYYcc0g9bwpk8zxnqP6Dw3kLXsL+VJ948BZsiybdm0M2Iso3xaGUZoYaipVWDdsIuc+u7duMUJCdQkiBza30ZJE66fcOVTXN5brAAqugYaF1PWidVYRwHCOEc66l+g8N5C17C/lX39B4byFr2F/Ko38PpBybE7cuXLZRgsQBoXB0n/dBGvgnqjkK2PwW/JXv4i/hrT/oTDeQtewv5VZwuDt2pFpFQHU5QFk+eK4qVoyjhSBUxXhn6Pur3brzivDPoFerdeU+Jli0LVupGqO3Uh4VpjoVsXYqlWIpriqVX686uXwKF6mW6Y61z0L/Wlt6mu6Y+U9K/1rLs3+zH8+RZU4GaGsrjdxbN269w3LoZ3LnKUgEmdOrWror6GMnHQxmR7wrUR0+IjszLHDL4vZp6KX7Q3UtWr1i30t89MzrmzrK5EJ8TXQkfSa31Z/b363gf4l7/APnVkas29evkCh3gWfLX9II6y6EaiOrXq7uFacANevkCYlkMSST83jJOta2iud9PqBRu9sBMErrbZ2zkE545CNIApvRRXDbbuwFFFFQAooooAooooArP73+Dh/8A5eH/AB1oKz+9/g4f/wCXh/x13T4kQx/Wa3o289l0s2kLM58KQoA9OutaWsXvV+uYf94ejgamkk3mGSjaOMt+FbeO2FcfYQfspVsLfDEXLb3GysASxBUrkEkKixxOk610MCstvnirOGVDdEK5KkgcDyb7eHnqynJSeFxRDVs7kG7W23xmd3AHWIAHCB9/prRW6wuzMe1meiKOo0yeCwif/IjnTqxvVbHyiOv0SPsrJW2ae8bisiyM1Y1VupGrLYnfbC2sksxzMF0U9WY1aY01pou8mFYaYi1w8cc/TXSpTSzTOW1ckxVKr9SYrbuG8va9tfzpNjN5MKv+sp9En7hWCtRqSeUW/wAF8ZJasmvUmxG977OuqvRq9u4CWmQwKmOqeHA8DVXGb42B4GZvoyj7azW196HxKdCtpQC4caZ7mYCBlMafRVnw/wCHV/1CnUh+3PXL3K6+0QwWTzOyYHerDXbQu9KqqeTGGB5rl4z6KaDFp46+sVzvcjcvPZLY0NmYyokgoI0H51Njcfs2zce22DkoxQkBYJUwSOtXqOlByai2yqLbRv8AupPHX2h+dIttXVbF4LKQfjLvAg/6fmrLfpnZf7EfZX3qmwm8WzrTh7eEZWXgwCyNI8apVFrNJ+HqTmdGorG/4iWPJ3fUvvUf4iWPJ3fUvvVXuanQk2VFJ93tvpjVdrasuQgHNGsidIJpxVbTTswFFFFQAooooAooooArJ7+4trYw8JmHdCNxjrIQyrw+drryjnWpu3QoJYgAcSeVY/eTejDB1tsDcNu5buDIR4S9YCKtoxblkrkNpGwSY148/TWN3q/XcP6R9xrQ7P25avW1fNlmBDaEMeCnz1nt6x/m8O3LMBPLhU001J36MM2a1iPhaVjhbeVoBvKpnnPD6Ada261lPhLcDCLPO/Z7fGmuaLtNET0ZHtbZFt7Odras4tTp1SSJ+cNaxu6+y2xiEm81s5iFkg5hyOU6/wDqa0+0Nts4y21IUrcsyRxdEds69q6Mv0Uj3A2R08XbjsTbchZnRQRA14iRP2cqmEpQpybds8uYeckR7V3Fxee2Lbq6ySWIylf+MmfWK+3fg/xnHpLZ07GHb+ddUtCquL2zYtsUuXrasIlWYAidRxrqO11mvYh043OI4nZV5cT3MXtl+cEwGicp04xrTEbi3z4d1R6FJ+9qsb0L3VtSMPcKygBe3rwC8wRp5+2K1uy8FcsoVu3DcMzmbjBjSudt22rSjFxlZtaW9hSoxk3deJkbe46Dw7jN6h91Tbl7N6PajooXIttTBBJg8CCeBmZp7tHHFWyIhdsubiFUAkgSdTyPAHhS3ch3bat4uono1BKnQAagQdTz183nrFse0bRVnJ1JXWHS/auRbVp04pYVzOqARXItqpbOIxZfKWF94DPk6vXJK+M0hREHjwrrwriu8f63iP41z8Rr0dlV2yEWRgMLDHpm0JAGa3LALM8OZ0qJ8BhxwxGsEjQEaLIUkc5IHKYI5VDsoWOv3Rm+bkyz/uzTA/cq2FwWXjczZlnwogxmj0dYDtI5Vqd0+YPo2XhsxHdIyhoDSg0ygzE6ySRI0Ea8a+WdnYbLLYgA6dUwYzKNJB1IbQ8o9VfbCYQ+EYILlus4SB4IXq5jy8/HSktyJOWcsmJ4xOk+eKlXfNg6D8Ffyd/99Pw1uqw3wWfJ3/4i/hrc1grfyMgKKKKqAUUUUAUUUUBU2mua2w7YH21ybafXxN7Iq6XCPCE6QJgGe3j2V1jaLQo/eFcXxN62cbcAuEXHuaqpaTyGgHZW/Y1qU1Wecbea9GHAZclwO7RKBQx60zr5ucgdlbHeHardHbKhYVg63GJ5AcQNay21to2Ft3UJLF7i9JBGYANOU9gEj6DXvBbQt9x2dFaC2YLxDdIS+dmHAkk6do5VpnTxWbRwnZtHTt3dvriZRoW4vhLIP0iOVZ/4X7ijCJmLBulGXL5gS0+qke7W37Nu8UGFvG+g1KOhENDQASJPDlNaDb218Ni7JtYu3ibamDJtGVYcCGWRNYnT3dVNLIsxYolG4hspZlfiwS4PPKyXBHplqk+DTEq1twDqLj+bixI9PGvGxLiP01pcQ+IthNHfTLKmQOyPvrKbsW0BAKXGZ3g3LZIyaiAeR4/fVTgpxmnya/udjvFZo7VbNKcKgOKxAPbaP09GB/SkGzN1MTZB6LGOuZmc6CJYzwNWV2Hj0ZnXFqWaJLWlM5RA51UoRs0pLx9CbvoJdoYJBtiQIPQhtJ8LqqT6q0T3A05SDBgwQYPYY51zHeS49rG3UxV854XM6oDOZVbLlJ6oiNKfbL2Ct1A6XnymdBC6gkHSJHCudtoQwRlOb0XJv0OqM82ki5j8fbtXrjXXVQEtjU6nwzoOJ41U+DraHT7RvvbHUKic2jaaDTl877KtXN3rK6tr5yx++arbn7OtYjG4i04JRAmXKzKZIMyymTr21VsX6e8sOJvDq0krZdpNZTyva1zq4NY/aG4aXrty4bzAu7PAUaZjMUyG5+F8W59dd96jvPwvi3PrrvvVsjKMdJPu9zjMS/4cp5d/ZWquJ3Is23t22v3M10sEhARKjMZPLSnKbrWWkraaAzKJxN8HqsVJgA9nbVjB7tpauLcS0MyyVLYi80SIOjKRwNWb1/U+5epN2KP8OU8u/srR/hwnl39la2HSXfEt/WN/br70l3xE+sb+3Ve+qdfIXFu7O74wKuquXzsDqAIgRyp3VbpLviJ9Y39ujpLviW/rG/t1W7t3YLNFVuku+Jb+sb+3R0l3xLf1jf26iwLNFVuku+In1jf26qY/aj2Yz21OaYyueUTMoO2lgNKKUbzbZ7is9Lkz9dViY4zrMHspBd32vLE4SZBIC3Ax0AYyFBiAynXtrqNOUldAebxd1QO5VtMIOYXJmeUco41zi/updN5r1yw4uMzEuhHzpGgVuEaVp+/u7r/k20idW0zeD8znyryu/wDcMRhCZAI6x1BBII6nMA+o1ppb2nwpf38nMoKWpzrb2591o7nUgSzOLmZTmbTTQ6QK97J2bibdkWT1Ark5iRAJOaVE9aO3TU1vzv8AsYHckltVGY9YRMjqa6EVDf3yUsFuYNdY4vyYxPg61o/UVbWcV3le4V7oxWwUP6QttM/GmYkmYI6xHKTXdgoNQ2MBbTwEUegVZrDXrb1p2O4QwoT4nDp0rQoBIAYx4WnPt00rObC3NGFxDXEuuUJYi3oFGYzrHEjgDWk2kCj5/msAD5iP/BU1lgeFeeqs1KUb6l7imkxbvnimtYO5kmWhZHIE9Yns0n1042biDds23IILIpIOhBjUEHzzSrfD9Rv/ALg/EtO7HgL+6PurUrbpfcrepy/FFre0sTcv2yUhIYrAIlVQBuB0P2VpsdbZEboFUvByBjlUtykjgPPXzf3D58OTMZXQmPnScoHo60/QKmNvKoUmYAE9sCJrJtklKMZ89LfaxbSVm0YralrH30KXcNhGUkGOmucRwPg0x3Rwm0MOjdzYTBDrEMxv3ZJgceoeRFNcVcjTnWn2BhDatQ3hMSxHZMAD1AVVse1ylUwKKw8+K3nY6qwSV+Yj7s2x+zYL6+7/AG6X7Tx23c9kWsPhQC5z5bjOhSNekLKpUdhWTPI1vqzW+23buDS21nJLOQc4J0CzpBFevCd5WUV4+pnse8fhL97B5bZCXjfViUPVXLis1wqWjMAA2hieHOkV/Z21FFpcO2QABbhLqwZszZ7hDayxCt2w5HmpIN9MSJjoxJJgC5EsST/qdpNfe/bFdqeq579WqhNdCbD+9Y2oqBnfguJdhbyEgks1lY+cApCiATKjtmvmyMNtQ5GdyLZNpitwobuX4s3JZYA16QxBMEDQ8EXftiu1PVc9+vnftiu1PVc9+p3M+iFhxZw+2bgtrdyAKltWOZQXbpMObjOAzTCi/BBEzwGlW72z9pdFhAtwh7ds9PDIM79Ph8s6ajoRiNB2jnFKNkb24m7ftW3K5XdVMZwYJgwc9dG7kHjP7RqqonBq6RFjAYOztW7bLI7rM5Rca2G6QG+FeCulkHoCUPWOUx/uMVi9pJda6FvAOSLVs5WtljcS2oIQFkBVi/WgAjjpW/7kHjP7Ro7kHjP7RrjeLohYx+ztk7RBC379xgt5YdXRS1jPcz5wBq0dGZEaECJBJc7z/wCn/wA/+2m/cg8Z/aNQ4jZSXIz52jhLtpPHnXLld3ZIh+Er9T/+1P8AurG2cbi7gVlVSsQs5YOUqJ6zaQUXhAmNNROy+En9T/8AtT/urC7JTEOk2rmVEcLBOgZ9eEHtJ+jtitNH+PlrzJLndWJVBmsKVOViV8KFKMvgscsQOI+dX2zi8ZLFLSz0nGB1SXuIqg5ogEuo7B5q8jDYoTN4Cc0zPghTL+BoITlqI4Cvd7DYuJa6oCh3JEcLVySxCrJOYkjSTJ89WZdgDunHLoyiVIknKx0QamGM9VeIHaOOlKcdeuPfHTeGrBDyiHJjTsk/RFNThMU2aL4hc0lcwgKgDRCcAGjKO2QOdJbqsL0XDLC4Ax7SGE11G2egO3tdUHUgekijp18ZfWKX47d/D33L3bQZiACSTwHDgag70sH5BfW351gShzb7vcgau6EQSpB5SKXthApm1cA8xIj6DUXelg/IL62/OjvSwfkF9bfnXE6VKWt+73Ck0Ud67x7ivho8DiCD85a0OGaUX90fdSvvSwfkF9bfnTpVgQOVMKUVFN/kXuZnfdCMK/pt/jWvVzCO50KqO0kfcNafY7BpeQpdUMhiQZ5GRwpZ3pYPyC+tvzquVCnUjhk3ryOlNrQ9bN2XatHMWDv2kiB6B/WmgvL4y+sUp70sH5BfW350d6WD8gvrb86sp0aNNYYZfj3IlKUndjfp18ZfWKxHwon4ux++/wCEU/70sH5BfW351nfhLshLOGVRCqzKo7AEAA9VX0sO8ViEY7ZeKS2WzjiUPgq0qpOe31uGYECeUVZs4zDGM9oCOjkKDrA68HPp1tZ1kaaUpU607O3LeaRYUAkEr1IBBSMpySB1W4z4ZrdJZ5EkVrF4T51lvC5NxXOCD5jlkRrOnCvdrGYUAfFtOUDT0QZljJmTIjkOVe126gYHudCoMhYTieknXJwOddP9lL9pYxbpGS2tuC3g8wYifOI+3lXKi3qn3gk3b/WrH8VPvFdsrie7n61Y/ip94rtlZtr4kGFFFFZSAooooBdtnZSYq30d2cuYN1TBkTGtJU3Gww4G6PQ8dnm8w9VFFdxnJKyYPp3Jw/jXtePxh1BkkHTzn1mjvJw/jXuf+oefHlzooqd5PqSerW5lhfBe8JnhcPMZTy4wSJqNdxcLM/GTM+Hzmeyiim8n1BqxX2iiqyAooooAooooAooooAooooApftXZFnFBRfTMFJI1IgnQ8DX2iibTyAu7zcH5H+Z/eo7zMH5H+Z/eooqzeT6sB3mYPyP8z+9R3mYPyP8AM/vUUU3k+rBJht1MLbdXS1DKQynM5gjhoTTyiiuJSb1AUUUVACiiigP/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p>
        </p:txBody>
      </p:sp>
      <p:sp>
        <p:nvSpPr>
          <p:cNvPr id="19461" name="AutoShape 8" descr="data:image/jpeg;base64,/9j/4AAQSkZJRgABAQAAAQABAAD/2wCEAAkGBxQQEhUUEBQWFRUWFBUVFRYUGRcXFhYUFRYWFhQWFhUYHSggGholHBgUITEhJSorLi4wFx8zODMsNygtLisBCgoKDg0OGxAQGywkICQsLywsLDAsLCwsNCwsLCwsLCwsLSwsLC8sLCwsLCwsLCwsLCwsLCwsLCwsLCwsLCwsLP/AABEIAOQA3QMBIgACEQEDEQH/xAAbAAACAwEBAQAAAAAAAAAAAAAABQMEBgcCAf/EAEsQAAIBAgMEAwoKCAUEAwEAAAECEQADBBIhBQYxQRMiURQWMlJTYXGRktIHIzNCgZOhsbLRFTRUcnOiwdMXJENigpTC8PF0g+Gz/8QAGgEBAAMBAQEAAAAAAAAAAAAAAAEDBAIFBv/EADIRAAIBAgMFBgUEAwAAAAAAAAABAgMREiExBBMyQVFhkaGx0eEFQlJxgRQiM/AkNMH/2gAMAwEAAhEDEQA/AO40UUUAUUUUAUUUUAUUUUAUUV8mgPtFeWuAcSB6TFRnFp46+0KAmoqEYpPHX2hUiuDwIPooD1RSXE71YW27I9whlOVhkuGD6QsVF344Pyp+ru+5Xe7n0fcRdD41y/be9WLt4i8iXIVbrqvUXQBiAJIrZd+OD8qfq7vuVhsZt5GxF2czWSXgcROd3VujYROq8Ry1q+jTabxRJRD35Yzy38ie7R35Yzy38ie7Udva9gTOGBksY6uksTocszBA7BlEcaLW1bCsrHDgkZp4ZSGZivVOhiQOXCtGFfR5EknfljPLfyJ7tHfljPLfyJ7tQXtq2j4OHXwyTmAAynNp1QCDqOcDKPPUg2vY684dRmBAIAkSoEmecgkRH9aYV9HkDbbg7Xu4pLpvvmKuoGgEArJ4AVq6yO4OLW907JbFsZkGURGinXTzR6q11Yaq/eyAoooqsBRRRQBRRRQBRRRQBRRRQBSjeHeKxgVDXm1PgourNHGByHnNNzXO/hG2HcvX7d+yOkKKoNueIDM0r28TIrqGDEsbsiHe2RWu784vEMVw9tbQAnXrOBpqxMKvogmo2TFXflcRdbtVGKj+XKPspfu9dFg3A4YqSSdDnUkah14nkZGnOtRgrttpKOGnnpIJA08301slaPCjhZ6ie3s9TxTNy6xLGfSdanTZqeIo9IH5cqd9CrHhw+gT5hxP0V7Syh8LMf3hp9v/AO1zvCbCA7PU6ZFnzLp9orx+jgDqCsxGXTz6EGtSmFEaaD0CdeH/AIK8PhAZB4ce3zempVUWMbswX7TXcl64kPEzoxjic2hMZeNXRvni8MwF9EuDlIyFv3XXqz5iBTrFYe0oIJUEzxI10GsGOwa+YVnNrOkZWKrb/wB4nPHJQdSDw0H013eM3miNDb7u70WMdK25W4olrb6MPOORFcy3j/W8R/GufiNOdx8NcbGI/XS0MwVCSM3UIkr+fmroN3YOGdiz4e0zMSSSikkniSY41nhWpwm8Dvy/JYrpZnFCKePvI7DK1tSuUKQCwJUAqRxjgToQQDB5Cum97mE/ZrP1a/lR3uYT9ms/Vr+VWS2iEtUTc5fj9vtdW4uQDpAuY5mOqkQRPmC/b9Cau097mE/ZrP1a/lR3uYT9ms/Vr+VStpgtELma+Cz5O/8AxF/DW5qrgtn2rAIs20tgmSEULJHAmKtVlqSxSbICiiiuAFFFFAFFFFAFFFFAFFFFABpNtP5T/iP604NKNp/Kf8R/Ws+08B3T1Kl3CpcEXEVh/uANQXd3bLjQFeHgkHhw8IGrqVZt1RSqTjozuSTFSbuEfJ4i4vmPW+zMBUn6AvDhiZ/et6erNTu3Vha3QrTev/ClxRnG2NfA1vr9FsfnVS9s2587EN/xXL9oatRiaVYmqa20VI6PwR3CCZnn2SgMlnJ7Zg+0oB+2oDgraaqig9sS3tHX7abXqo368fadoqzTTk+80whFaItbtLN8eZWP2RWyrI7qr8cT2IfvFe97t5rmDu20tqhDqSS86HNHLlW/4TByo2XVlVfjNZRWDberHCP8vbMmIBMzmC8M3ORr2MDzr5b3rxzTlwymDB48Ynxuznzr1dzLs7yg3tFc/wC/DGxPcyxlLaZj1ViSQDpxHrr6d78b+zDnyf5pynn2wKncS7O8G/orFbA3sv38Uti9bVJzZozZhlUsOJ9FbWq5wcXZgKKKK5AUUUUAUUUUAUUUUAUUUUAUu2nhyYYchB/OmNfDXFSCnGzJTsxGlWUqFl1Mdp++pkrDFWZay1bqwtV7dWFrXTK5EOJpViKa4mlOJrPtB3AXXqo36vXqqdEXYKvEmBXk1k3kjTEYbpDrv+6PvpB8KPy9n+E34q0mAHcTN0kkMAJUcInl2a1lvhJxC3LtlkII6JtR+9XufB7QSpviV8jPVzlfkJtmX8RcuTbIJUgkNlAAOUSdNEHR257IFX7KY1TlW4urCPk4Y9VZEpwWVHKOVJ9lZszBX6MZCWaMxyqQ0AekCmrbNvEuxxB1JYMC3Xa2SBOuhDK4H7hjSvanZPl3FQHA4ySMyw4ykhkylSD5tBFvj5u2ocbfxlpFa5cOUtpBUnMwL8h5z6OVTrsW90gV75Vy0IZYzGcgkyCvBvX56VbSwt20FW606nq5iQuUL2+ZhRWbtl3Abbj3i+0LbOZYi4SdPJnkNK6zXI9wf1616Ln4GrrlZdp4wwooorOQFFFFAFFFVbuKIYqqFoUMSCoHWLAcT/tNAWqKqd0v5I+0n50d0v5JvaT86mwLdFVO6X8k3tJ+dHdL+SPtJ+dLAt18qDD4gsSGUqRBgkHQzHA+Y1YqAKG8JvSfvqZFqF/Cb0mp7dYFqXEyCrC1HbqQ1qgrFbIcTSrEVexN7zUrxF7zVk2iSLIIp3qgsXclxT5/v0r1fuV52MScRbntP4WrzHK80lzZotkzQYh1uWmzfNBPqrM4LAYfEXAcVl16lsFistxCrBHAff562uIwy3FKsNCIPb66XbR3bsX7XRMsAA5XEZ1JiSGIPYJBkGBINexGhLfxm3ZLpqZcawtFbvLwXkf5396qO0t38Gl3D22sFukLIpNy51FRcwAE8PNUdrad/ZjBMZN3DaBMQoJZNYi4NSdCOOuhgvMC9tW+tzEYB7bBlZ7pDKZBHR8jXpXmnq7Z8+wquexuTgvI/wAz+9X0blYLyP8AM/vVoaKr3k+r7yRPs/djDYe4Llq3lcTBzMeIg6ExwNOKKK5bbzYCiiioAUUUUB8NVP8AUuRx6K3+K7Vw1Wu4SWzB2UlQpjLEKWI4g+MaIGDwGzto4c2mtdM5uYe10wv3jdRb56TpCA7nLHxZhOMQKsO+1lw5YB2vlLMJ/lwq3DYz3RylRe6nhcDM6TWy7kbyr/ye7R3I3lX/AJPdq3H1sRYw+GxW2mAzW1UnLxFuFBXGZiwDalSMIYHGQJ1aH26dzHM1zu8BRC5AAsTrqpUz4MSCOMx2U67kbyr/AMnu0dyN5V/5PdqJST6AS7YxeOS+wweHs3U6O2Wa5eNshpuaABTIiNaq/pPa/wCw4X/qW/t1qMPh8hJLFiY1McBMDQDtNTUU0vlXj6ixzvZ+0NqtjmW/hbKYeFzMLk5SRrkeJc/7csecVtLdRXfDb01NbrDOalLKKX2LUrItW6kao7dSNwq6OhwxdiqVYimuKpViK86uXwKF6vWwR/mU/wCX4TXm9UWz8Eb93ILly31W61o5WGnbWCmk68E+pdLhZuga+1jre6r4dXbuq+ZZSMj9HJJC9c9aTrx+yrJ3eujjisR/1B/tV9TgjykYDS3rSupVwGVgQwYAgg6EEHiK53t7ZFzZ+Kw9zAg3Ua5dbuUnQEW+ubTE6EidNT6dBWg73b37TiP+oP8Aar1ht3XS6l1rty4bZJUXbxYAkEH/AEq7g1DnfsGpc2JvNh8WALbgXDmBtP1bqlYzAoddJGo0pyDWR2luet7GW8avxV+2V1t3Oq4Agq6G3qCNCeOg10FaXPd8RPbb3Kqmo/KC1RVbPd8RPbb3KM93xE9tvcrmxJZoqtnu+Kntt7lFi8xcq6gQqt1WLTmLDmojwftpYFmiiioAUUUUAUUUUAUUUUAUUUUAqveG3pqS3Xi/4ZqS3WH5mW8i1bqRqjt1I3CtUdCti7FUqv01xVKr9edXL4FC9Vjdof5j/g39Kr3qtbrj45v3D94rDTV68PuWy4GaHafyZ9KfjWkG8+7bYq675Ub/ACpt2sxgre6TNmHZpzrT3rQdSrCQeIrC4reYLfuWUw2c22cT0zLohgsZ0Hrr6enFvQxHm9sHamZiuKMFrhjPCkF0NvIoEp1ARxMRoNST9TZO1rbF1vh+sxVWclQC2MKqwI1EXMN5+pHzRMNze3KxU4Nsy8QLtwx6lrwN8wZjCMY4xduGPT1dKvwVOi8PUWL2zNi7SF6y9+6pVbua5DklkY4osgJXwAGw8LzjXwRNPGbI2kjE9JduLdvjq271xcqm7jG8ID4pOjbCiRzX6T5O+Q/ZG04/G3NJ4T1fRQd8gAScIQAYM3nEH0RTBO97eXqLFq/szaaEzca7nCWyUum2FXJZzkLHVYFMQc4Mk3VHAaU8Hs7ajq1oXbttkW23SXGczeN0I6q5+Uti0heOZuCYNaLdTaCY5bjG0beRgsdI7TInzU9/R1vsPtP+dVueF2a8Pciwq3Y2Zfsl2xFx3LLbADXXuKCEHSkBjAl5IjkYpunyzfw7f4rlef0db7D7T/nUljCqhJUQTEmSeExxPnPrqpu+ZJPRRRXIORnfPGjjdieE2019HV1r53643yo9i37tV7G2j1Va2HRLeUKRMNkC5+HmOnYTU1va1kKB3PJzEsSAQAbYTqwOM6wf66elhX0rwJPXfrjfKj2Lfu0d+uM8qPYt+7Xn9LWWJDWeoW6zALmKEQVgAAE8iIggeefK7bUFSbAMSAIGs5Mw0XlDev00wr6PIEnfrjfKj2Lfu0d+uN8qPYt+7Xi5tW0LemHEsXMtlgApl6sCeOuv/r5+mreYnuZDIbwhrqAPmgDSOzhHAySwr6PIEnfrjfKj6u37tbPcPa97FJdN9sxVwB1VWAVnkBWITbFkFGOGWV4wYBUhtIIPMiCZ4ca2Pwd4npVvsFC9e2IH+22BP2VVXSUOGwY8xHhn/wA5VJbrxifDP0fdXu3Xi/MyzkWrdSNwqO3UjcK0x0K2LsVSq/TXFUqxFedXL4FC9V3dYfGv+5/UVSvVf3UHXufuj7zWOgv8iJZPgZp645tcM2MxKWxmNx7yRzgkkx54Wux1xrbDsMde6M5X7ocKRyLMV4/TX1Wy6v7GRDAYrEwuW2oaSxbMOtDqyrow01EAzIuEjjUNzaGKBB6IKerrBGeLbkcT1hlzHTTSvr4PGDQ3QMra6nq5ZYknJwBXlPAQIg1Jaw+M4C6h8JYJ0AAuJOqc8rgHjwmKvy7ASNicaA02gIdZknqkZX1zPqOBkzE8gNKO0sRiOhIuIFRmCniTIIy9Ykk/JHiTzJ4iphhsXw6ZQzFGykmT0ngmckEEJqJ+bqO2ptbDYhEBvOGUkQASfCNwqYKjj8Ye3XUDSpildaA1vwWfJ3/4i/hrc1hvgs+Tv/xF/DW5rHX/AJGQFFFFVAKKKKA4ZgMe9gkpxOUcxorq8aEaEqAfMTTDvjdcuQAABZkt1yFIJYAgEkkn1dldT/QeG8ha9hfyo/QeG8ha9hfyrW9og9Yk3OU98FwHqqiiZyrmCkzbMkTx+LGvnNStvRdOUZV0J53OYYcc0g9bwpk8zxnqP6Dw3kLXsL+VJ948BZsiybdm0M2Iso3xaGUZoYaipVWDdsIuc+u7duMUJCdQkiBza30ZJE66fcOVTXN5brAAqugYaF1PWidVYRwHCOEc66l+g8N5C17C/lX39B4byFr2F/Ko38PpBybE7cuXLZRgsQBoXB0n/dBGvgnqjkK2PwW/JXv4i/hrT/oTDeQtewv5VZwuDt2pFpFQHU5QFk+eK4qVoyjhSBUxXhn6Pur3brzivDPoFerdeU+Jli0LVupGqO3Uh4VpjoVsXYqlWIpriqVX686uXwKF6mW6Y61z0L/Wlt6mu6Y+U9K/1rLs3+zH8+RZU4GaGsrjdxbN269w3LoZ3LnKUgEmdOrWror6GMnHQxmR7wrUR0+IjszLHDL4vZp6KX7Q3UtWr1i30t89MzrmzrK5EJ8TXQkfSa31Z/b363gf4l7/APnVkas29evkCh3gWfLX9II6y6EaiOrXq7uFacANevkCYlkMSST83jJOta2iud9PqBRu9sBMErrbZ2zkE545CNIApvRRXDbbuwFFFFQAooooAooooArP73+Dh/8A5eH/AB1oKz+9/g4f/wCXh/x13T4kQx/Wa3o289l0s2kLM58KQoA9OutaWsXvV+uYf94ejgamkk3mGSjaOMt+FbeO2FcfYQfspVsLfDEXLb3GysASxBUrkEkKixxOk610MCstvnirOGVDdEK5KkgcDyb7eHnqynJSeFxRDVs7kG7W23xmd3AHWIAHCB9/prRW6wuzMe1meiKOo0yeCwif/IjnTqxvVbHyiOv0SPsrJW2ae8bisiyM1Y1VupGrLYnfbC2sksxzMF0U9WY1aY01pou8mFYaYi1w8cc/TXSpTSzTOW1ckxVKr9SYrbuG8va9tfzpNjN5MKv+sp9En7hWCtRqSeUW/wAF8ZJasmvUmxG977OuqvRq9u4CWmQwKmOqeHA8DVXGb42B4GZvoyj7azW196HxKdCtpQC4caZ7mYCBlMafRVnw/wCHV/1CnUh+3PXL3K6+0QwWTzOyYHerDXbQu9KqqeTGGB5rl4z6KaDFp46+sVzvcjcvPZLY0NmYyokgoI0H51Njcfs2zce22DkoxQkBYJUwSOtXqOlByai2yqLbRv8AupPHX2h+dIttXVbF4LKQfjLvAg/6fmrLfpnZf7EfZX3qmwm8WzrTh7eEZWXgwCyNI8apVFrNJ+HqTmdGorG/4iWPJ3fUvvUf4iWPJ3fUvvVXuanQk2VFJ93tvpjVdrasuQgHNGsidIJpxVbTTswFFFFQAooooAooooArJ7+4trYw8JmHdCNxjrIQyrw+drryjnWpu3QoJYgAcSeVY/eTejDB1tsDcNu5buDIR4S9YCKtoxblkrkNpGwSY148/TWN3q/XcP6R9xrQ7P25avW1fNlmBDaEMeCnz1nt6x/m8O3LMBPLhU001J36MM2a1iPhaVjhbeVoBvKpnnPD6Ada261lPhLcDCLPO/Z7fGmuaLtNET0ZHtbZFt7Odras4tTp1SSJ+cNaxu6+y2xiEm81s5iFkg5hyOU6/wDqa0+0Nts4y21IUrcsyRxdEds69q6Mv0Uj3A2R08XbjsTbchZnRQRA14iRP2cqmEpQpybds8uYeckR7V3Fxee2Lbq6ySWIylf+MmfWK+3fg/xnHpLZ07GHb+ddUtCquL2zYtsUuXrasIlWYAidRxrqO11mvYh043OI4nZV5cT3MXtl+cEwGicp04xrTEbi3z4d1R6FJ+9qsb0L3VtSMPcKygBe3rwC8wRp5+2K1uy8FcsoVu3DcMzmbjBjSudt22rSjFxlZtaW9hSoxk3deJkbe46Dw7jN6h91Tbl7N6PajooXIttTBBJg8CCeBmZp7tHHFWyIhdsubiFUAkgSdTyPAHhS3ch3bat4uono1BKnQAagQdTz183nrFse0bRVnJ1JXWHS/auRbVp04pYVzOqARXItqpbOIxZfKWF94DPk6vXJK+M0hREHjwrrwriu8f63iP41z8Rr0dlV2yEWRgMLDHpm0JAGa3LALM8OZ0qJ8BhxwxGsEjQEaLIUkc5IHKYI5VDsoWOv3Rm+bkyz/uzTA/cq2FwWXjczZlnwogxmj0dYDtI5Vqd0+YPo2XhsxHdIyhoDSg0ygzE6ySRI0Ea8a+WdnYbLLYgA6dUwYzKNJB1IbQ8o9VfbCYQ+EYILlus4SB4IXq5jy8/HSktyJOWcsmJ4xOk+eKlXfNg6D8Ffyd/99Pw1uqw3wWfJ3/4i/hrc1grfyMgKKKKqAUUUUAUUUUBU2mua2w7YH21ybafXxN7Iq6XCPCE6QJgGe3j2V1jaLQo/eFcXxN62cbcAuEXHuaqpaTyGgHZW/Y1qU1Wecbea9GHAZclwO7RKBQx60zr5ucgdlbHeHardHbKhYVg63GJ5AcQNay21to2Ft3UJLF7i9JBGYANOU9gEj6DXvBbQt9x2dFaC2YLxDdIS+dmHAkk6do5VpnTxWbRwnZtHTt3dvriZRoW4vhLIP0iOVZ/4X7ijCJmLBulGXL5gS0+qke7W37Nu8UGFvG+g1KOhENDQASJPDlNaDb218Ni7JtYu3ibamDJtGVYcCGWRNYnT3dVNLIsxYolG4hspZlfiwS4PPKyXBHplqk+DTEq1twDqLj+bixI9PGvGxLiP01pcQ+IthNHfTLKmQOyPvrKbsW0BAKXGZ3g3LZIyaiAeR4/fVTgpxmnya/udjvFZo7VbNKcKgOKxAPbaP09GB/SkGzN1MTZB6LGOuZmc6CJYzwNWV2Hj0ZnXFqWaJLWlM5RA51UoRs0pLx9CbvoJdoYJBtiQIPQhtJ8LqqT6q0T3A05SDBgwQYPYY51zHeS49rG3UxV854XM6oDOZVbLlJ6oiNKfbL2Ct1A6XnymdBC6gkHSJHCudtoQwRlOb0XJv0OqM82ki5j8fbtXrjXXVQEtjU6nwzoOJ41U+DraHT7RvvbHUKic2jaaDTl877KtXN3rK6tr5yx++arbn7OtYjG4i04JRAmXKzKZIMyymTr21VsX6e8sOJvDq0krZdpNZTyva1zq4NY/aG4aXrty4bzAu7PAUaZjMUyG5+F8W59dd96jvPwvi3PrrvvVsjKMdJPu9zjMS/4cp5d/ZWquJ3Is23t22v3M10sEhARKjMZPLSnKbrWWkraaAzKJxN8HqsVJgA9nbVjB7tpauLcS0MyyVLYi80SIOjKRwNWb1/U+5epN2KP8OU8u/srR/hwnl39la2HSXfEt/WN/br70l3xE+sb+3Ve+qdfIXFu7O74wKuquXzsDqAIgRyp3VbpLviJ9Y39ujpLviW/rG/t1W7t3YLNFVuku+Jb+sb+3R0l3xLf1jf26iwLNFVuku+In1jf26qY/aj2Yz21OaYyueUTMoO2lgNKKUbzbZ7is9Lkz9dViY4zrMHspBd32vLE4SZBIC3Ax0AYyFBiAynXtrqNOUldAebxd1QO5VtMIOYXJmeUco41zi/updN5r1yw4uMzEuhHzpGgVuEaVp+/u7r/k20idW0zeD8znyryu/wDcMRhCZAI6x1BBII6nMA+o1ppb2nwpf38nMoKWpzrb2591o7nUgSzOLmZTmbTTQ6QK97J2bibdkWT1Ark5iRAJOaVE9aO3TU1vzv8AsYHckltVGY9YRMjqa6EVDf3yUsFuYNdY4vyYxPg61o/UVbWcV3le4V7oxWwUP6QttM/GmYkmYI6xHKTXdgoNQ2MBbTwEUegVZrDXrb1p2O4QwoT4nDp0rQoBIAYx4WnPt00rObC3NGFxDXEuuUJYi3oFGYzrHEjgDWk2kCj5/msAD5iP/BU1lgeFeeqs1KUb6l7imkxbvnimtYO5kmWhZHIE9Yns0n1042biDds23IILIpIOhBjUEHzzSrfD9Rv/ALg/EtO7HgL+6PurUrbpfcrepy/FFre0sTcv2yUhIYrAIlVQBuB0P2VpsdbZEboFUvByBjlUtykjgPPXzf3D58OTMZXQmPnScoHo60/QKmNvKoUmYAE9sCJrJtklKMZ89LfaxbSVm0YralrH30KXcNhGUkGOmucRwPg0x3Rwm0MOjdzYTBDrEMxv3ZJgceoeRFNcVcjTnWn2BhDatQ3hMSxHZMAD1AVVse1ylUwKKw8+K3nY6qwSV+Yj7s2x+zYL6+7/AG6X7Tx23c9kWsPhQC5z5bjOhSNekLKpUdhWTPI1vqzW+23buDS21nJLOQc4J0CzpBFevCd5WUV4+pnse8fhL97B5bZCXjfViUPVXLis1wqWjMAA2hieHOkV/Z21FFpcO2QABbhLqwZszZ7hDayxCt2w5HmpIN9MSJjoxJJgC5EsST/qdpNfe/bFdqeq579WqhNdCbD+9Y2oqBnfguJdhbyEgks1lY+cApCiATKjtmvmyMNtQ5GdyLZNpitwobuX4s3JZYA16QxBMEDQ8EXftiu1PVc9+vnftiu1PVc9+p3M+iFhxZw+2bgtrdyAKltWOZQXbpMObjOAzTCi/BBEzwGlW72z9pdFhAtwh7ds9PDIM79Ph8s6ajoRiNB2jnFKNkb24m7ftW3K5XdVMZwYJgwc9dG7kHjP7RqqonBq6RFjAYOztW7bLI7rM5Rca2G6QG+FeCulkHoCUPWOUx/uMVi9pJda6FvAOSLVs5WtljcS2oIQFkBVi/WgAjjpW/7kHjP7Ro7kHjP7RrjeLohYx+ztk7RBC379xgt5YdXRS1jPcz5wBq0dGZEaECJBJc7z/wCn/wA/+2m/cg8Z/aNQ4jZSXIz52jhLtpPHnXLld3ZIh+Er9T/+1P8AurG2cbi7gVlVSsQs5YOUqJ6zaQUXhAmNNROy+En9T/8AtT/urC7JTEOk2rmVEcLBOgZ9eEHtJ+jtitNH+PlrzJLndWJVBmsKVOViV8KFKMvgscsQOI+dX2zi8ZLFLSz0nGB1SXuIqg5ogEuo7B5q8jDYoTN4Cc0zPghTL+BoITlqI4Cvd7DYuJa6oCh3JEcLVySxCrJOYkjSTJ89WZdgDunHLoyiVIknKx0QamGM9VeIHaOOlKcdeuPfHTeGrBDyiHJjTsk/RFNThMU2aL4hc0lcwgKgDRCcAGjKO2QOdJbqsL0XDLC4Ax7SGE11G2egO3tdUHUgekijp18ZfWKX47d/D33L3bQZiACSTwHDgag70sH5BfW351gShzb7vcgau6EQSpB5SKXthApm1cA8xIj6DUXelg/IL62/OjvSwfkF9bfnXE6VKWt+73Ck0Ud67x7ivho8DiCD85a0OGaUX90fdSvvSwfkF9bfnTpVgQOVMKUVFN/kXuZnfdCMK/pt/jWvVzCO50KqO0kfcNafY7BpeQpdUMhiQZ5GRwpZ3pYPyC+tvzquVCnUjhk3ryOlNrQ9bN2XatHMWDv2kiB6B/WmgvL4y+sUp70sH5BfW350d6WD8gvrb86sp0aNNYYZfj3IlKUndjfp18ZfWKxHwon4ux++/wCEU/70sH5BfW351nfhLshLOGVRCqzKo7AEAA9VX0sO8ViEY7ZeKS2WzjiUPgq0qpOe31uGYECeUVZs4zDGM9oCOjkKDrA68HPp1tZ1kaaUpU607O3LeaRYUAkEr1IBBSMpySB1W4z4ZrdJZ5EkVrF4T51lvC5NxXOCD5jlkRrOnCvdrGYUAfFtOUDT0QZljJmTIjkOVe126gYHudCoMhYTieknXJwOddP9lL9pYxbpGS2tuC3g8wYifOI+3lXKi3qn3gk3b/WrH8VPvFdsrie7n61Y/ip94rtlZtr4kGFFFFZSAooooBdtnZSYq30d2cuYN1TBkTGtJU3Gww4G6PQ8dnm8w9VFFdxnJKyYPp3Jw/jXtePxh1BkkHTzn1mjvJw/jXuf+oefHlzooqd5PqSerW5lhfBe8JnhcPMZTy4wSJqNdxcLM/GTM+Hzmeyiim8n1BqxX2iiqyAooooAooooAooooAooooApftXZFnFBRfTMFJI1IgnQ8DX2iibTyAu7zcH5H+Z/eo7zMH5H+Z/eooqzeT6sB3mYPyP8z+9R3mYPyP8AM/vUUU3k+rBJht1MLbdXS1DKQynM5gjhoTTyiiuJSb1AUUUVACiiigP/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p>
        </p:txBody>
      </p:sp>
      <p:pic>
        <p:nvPicPr>
          <p:cNvPr id="19462" name="Picture 9" descr="загруженное"/>
          <p:cNvPicPr>
            <a:picLocks noChangeAspect="1" noChangeArrowheads="1"/>
          </p:cNvPicPr>
          <p:nvPr/>
        </p:nvPicPr>
        <p:blipFill>
          <a:blip r:embed="rId3"/>
          <a:srcRect/>
          <a:stretch>
            <a:fillRect/>
          </a:stretch>
        </p:blipFill>
        <p:spPr bwMode="auto">
          <a:xfrm>
            <a:off x="3163888" y="1285875"/>
            <a:ext cx="2765425" cy="3216275"/>
          </a:xfrm>
          <a:prstGeom prst="rect">
            <a:avLst/>
          </a:prstGeom>
          <a:noFill/>
          <a:ln w="9525">
            <a:noFill/>
            <a:miter lim="800000"/>
            <a:headEnd/>
            <a:tailEnd/>
          </a:ln>
        </p:spPr>
      </p:pic>
      <p:sp>
        <p:nvSpPr>
          <p:cNvPr id="19463" name="Прямоугольник 7"/>
          <p:cNvSpPr>
            <a:spLocks noChangeArrowheads="1"/>
          </p:cNvSpPr>
          <p:nvPr/>
        </p:nvSpPr>
        <p:spPr bwMode="auto">
          <a:xfrm>
            <a:off x="500063" y="4857750"/>
            <a:ext cx="8358187" cy="830263"/>
          </a:xfrm>
          <a:prstGeom prst="rect">
            <a:avLst/>
          </a:prstGeom>
          <a:noFill/>
          <a:ln w="9525">
            <a:noFill/>
            <a:miter lim="800000"/>
            <a:headEnd/>
            <a:tailEnd/>
          </a:ln>
        </p:spPr>
        <p:txBody>
          <a:bodyPr>
            <a:spAutoFit/>
          </a:bodyPr>
          <a:lstStyle/>
          <a:p>
            <a:pPr algn="just" defTabSz="361950"/>
            <a:r>
              <a:rPr lang="en-US" sz="1600">
                <a:latin typeface="Times New Roman" pitchFamily="18" charset="0"/>
                <a:cs typeface="Times New Roman" pitchFamily="18" charset="0"/>
              </a:rPr>
              <a:t>	</a:t>
            </a:r>
            <a:r>
              <a:rPr lang="en-US" sz="1600"/>
              <a:t>The column flotation based on different principle distribution of water between the foam and the chamber product showed the possibility of obtaining  a more rich concentrates and  diminish several stages of purification processes of mineral materials</a:t>
            </a:r>
            <a:endParaRPr lang="ru-RU" sz="1600"/>
          </a:p>
        </p:txBody>
      </p:sp>
      <p:pic>
        <p:nvPicPr>
          <p:cNvPr id="19464" name="Рисунок 2" descr="Колонн маш"/>
          <p:cNvPicPr>
            <a:picLocks noChangeAspect="1" noChangeArrowheads="1"/>
          </p:cNvPicPr>
          <p:nvPr/>
        </p:nvPicPr>
        <p:blipFill>
          <a:blip r:embed="rId4"/>
          <a:srcRect r="62082" b="51175"/>
          <a:stretch>
            <a:fillRect/>
          </a:stretch>
        </p:blipFill>
        <p:spPr bwMode="auto">
          <a:xfrm>
            <a:off x="6072188" y="285750"/>
            <a:ext cx="2928937" cy="4357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p:nvPr>
        </p:nvSpPr>
        <p:spPr>
          <a:xfrm>
            <a:off x="928688" y="142875"/>
            <a:ext cx="7686675" cy="725488"/>
          </a:xfrm>
        </p:spPr>
        <p:txBody>
          <a:bodyPr/>
          <a:lstStyle/>
          <a:p>
            <a:pPr eaLnBrk="1" hangingPunct="1"/>
            <a:r>
              <a:rPr lang="en-US" sz="2400" b="1" smtClean="0">
                <a:latin typeface="Times New Roman" pitchFamily="18" charset="0"/>
                <a:cs typeface="Times New Roman" pitchFamily="18" charset="0"/>
              </a:rPr>
              <a:t>Separation of microspheres by using of column flotation cell</a:t>
            </a:r>
            <a:endParaRPr lang="ru-RU" sz="2400" b="1" smtClean="0">
              <a:latin typeface="Times New Roman" pitchFamily="18" charset="0"/>
              <a:cs typeface="Times New Roman" pitchFamily="18" charset="0"/>
            </a:endParaRPr>
          </a:p>
        </p:txBody>
      </p:sp>
      <p:sp>
        <p:nvSpPr>
          <p:cNvPr id="6" name="Номер слайда 5"/>
          <p:cNvSpPr>
            <a:spLocks noGrp="1"/>
          </p:cNvSpPr>
          <p:nvPr>
            <p:ph type="sldNum" sz="quarter" idx="12"/>
          </p:nvPr>
        </p:nvSpPr>
        <p:spPr/>
        <p:txBody>
          <a:bodyPr>
            <a:normAutofit/>
          </a:bodyPr>
          <a:lstStyle/>
          <a:p>
            <a:pPr>
              <a:defRPr/>
            </a:pPr>
            <a:fld id="{F8282095-9EBB-4A59-B59B-14B383D6AC51}" type="slidenum">
              <a:rPr lang="ru-RU"/>
              <a:pPr>
                <a:defRPr/>
              </a:pPr>
              <a:t>6</a:t>
            </a:fld>
            <a:endParaRPr lang="ru-RU" dirty="0"/>
          </a:p>
        </p:txBody>
      </p:sp>
      <p:pic>
        <p:nvPicPr>
          <p:cNvPr id="20484" name="Рисунок 3" descr="2013-02-08 15"/>
          <p:cNvPicPr>
            <a:picLocks noChangeAspect="1" noChangeArrowheads="1"/>
          </p:cNvPicPr>
          <p:nvPr/>
        </p:nvPicPr>
        <p:blipFill>
          <a:blip r:embed="rId2"/>
          <a:srcRect/>
          <a:stretch>
            <a:fillRect/>
          </a:stretch>
        </p:blipFill>
        <p:spPr bwMode="auto">
          <a:xfrm>
            <a:off x="428625" y="857250"/>
            <a:ext cx="2928938" cy="2251075"/>
          </a:xfrm>
          <a:prstGeom prst="rect">
            <a:avLst/>
          </a:prstGeom>
          <a:noFill/>
          <a:ln w="9525">
            <a:noFill/>
            <a:miter lim="800000"/>
            <a:headEnd/>
            <a:tailEnd/>
          </a:ln>
        </p:spPr>
      </p:pic>
      <p:pic>
        <p:nvPicPr>
          <p:cNvPr id="20485" name="Рисунок 4" descr="2013-02-20 14"/>
          <p:cNvPicPr>
            <a:picLocks noChangeAspect="1" noChangeArrowheads="1"/>
          </p:cNvPicPr>
          <p:nvPr/>
        </p:nvPicPr>
        <p:blipFill>
          <a:blip r:embed="rId3"/>
          <a:srcRect/>
          <a:stretch>
            <a:fillRect/>
          </a:stretch>
        </p:blipFill>
        <p:spPr bwMode="auto">
          <a:xfrm>
            <a:off x="285750" y="3643313"/>
            <a:ext cx="3071813" cy="2646362"/>
          </a:xfrm>
          <a:prstGeom prst="rect">
            <a:avLst/>
          </a:prstGeom>
          <a:noFill/>
          <a:ln w="9525">
            <a:noFill/>
            <a:miter lim="800000"/>
            <a:headEnd/>
            <a:tailEnd/>
          </a:ln>
        </p:spPr>
      </p:pic>
      <p:sp>
        <p:nvSpPr>
          <p:cNvPr id="20486" name="TextBox 11"/>
          <p:cNvSpPr txBox="1">
            <a:spLocks noChangeArrowheads="1"/>
          </p:cNvSpPr>
          <p:nvPr/>
        </p:nvSpPr>
        <p:spPr bwMode="auto">
          <a:xfrm>
            <a:off x="1357313" y="3214688"/>
            <a:ext cx="714375" cy="369887"/>
          </a:xfrm>
          <a:prstGeom prst="rect">
            <a:avLst/>
          </a:prstGeom>
          <a:noFill/>
          <a:ln w="9525">
            <a:noFill/>
            <a:miter lim="800000"/>
            <a:headEnd/>
            <a:tailEnd/>
          </a:ln>
        </p:spPr>
        <p:txBody>
          <a:bodyPr>
            <a:spAutoFit/>
          </a:bodyPr>
          <a:lstStyle/>
          <a:p>
            <a:pPr algn="ctr"/>
            <a:r>
              <a:rPr lang="en-US">
                <a:latin typeface="Agency FB" pitchFamily="34" charset="0"/>
              </a:rPr>
              <a:t>a)</a:t>
            </a:r>
            <a:endParaRPr lang="ru-RU"/>
          </a:p>
        </p:txBody>
      </p:sp>
      <p:sp>
        <p:nvSpPr>
          <p:cNvPr id="20487" name="TextBox 12"/>
          <p:cNvSpPr txBox="1">
            <a:spLocks noChangeArrowheads="1"/>
          </p:cNvSpPr>
          <p:nvPr/>
        </p:nvSpPr>
        <p:spPr bwMode="auto">
          <a:xfrm>
            <a:off x="1357313" y="6357938"/>
            <a:ext cx="928687" cy="369887"/>
          </a:xfrm>
          <a:prstGeom prst="rect">
            <a:avLst/>
          </a:prstGeom>
          <a:noFill/>
          <a:ln w="9525">
            <a:noFill/>
            <a:miter lim="800000"/>
            <a:headEnd/>
            <a:tailEnd/>
          </a:ln>
        </p:spPr>
        <p:txBody>
          <a:bodyPr>
            <a:spAutoFit/>
          </a:bodyPr>
          <a:lstStyle/>
          <a:p>
            <a:pPr algn="ctr"/>
            <a:r>
              <a:rPr lang="en-US">
                <a:latin typeface="Agency FB" pitchFamily="34" charset="0"/>
              </a:rPr>
              <a:t>b)</a:t>
            </a:r>
            <a:endParaRPr lang="ru-RU"/>
          </a:p>
        </p:txBody>
      </p:sp>
      <p:pic>
        <p:nvPicPr>
          <p:cNvPr id="20488" name="Picture 7" descr="кав"/>
          <p:cNvPicPr>
            <a:picLocks noChangeAspect="1" noChangeArrowheads="1"/>
          </p:cNvPicPr>
          <p:nvPr/>
        </p:nvPicPr>
        <p:blipFill>
          <a:blip r:embed="rId4"/>
          <a:srcRect t="33447"/>
          <a:stretch>
            <a:fillRect/>
          </a:stretch>
        </p:blipFill>
        <p:spPr bwMode="auto">
          <a:xfrm>
            <a:off x="4500563" y="1427163"/>
            <a:ext cx="3500437" cy="993775"/>
          </a:xfrm>
          <a:prstGeom prst="rect">
            <a:avLst/>
          </a:prstGeom>
          <a:noFill/>
          <a:ln w="9525">
            <a:noFill/>
            <a:miter lim="800000"/>
            <a:headEnd/>
            <a:tailEnd/>
          </a:ln>
        </p:spPr>
      </p:pic>
      <p:pic>
        <p:nvPicPr>
          <p:cNvPr id="20489" name="Picture 8"/>
          <p:cNvPicPr>
            <a:picLocks noChangeAspect="1" noChangeArrowheads="1"/>
          </p:cNvPicPr>
          <p:nvPr/>
        </p:nvPicPr>
        <p:blipFill>
          <a:blip r:embed="rId5"/>
          <a:srcRect/>
          <a:stretch>
            <a:fillRect/>
          </a:stretch>
        </p:blipFill>
        <p:spPr bwMode="auto">
          <a:xfrm>
            <a:off x="3786188" y="2643188"/>
            <a:ext cx="2776537" cy="1857375"/>
          </a:xfrm>
          <a:prstGeom prst="rect">
            <a:avLst/>
          </a:prstGeom>
          <a:noFill/>
          <a:ln w="12700">
            <a:noFill/>
            <a:miter lim="800000"/>
            <a:headEnd type="none" w="sm" len="sm"/>
            <a:tailEnd type="none" w="sm" len="sm"/>
          </a:ln>
        </p:spPr>
      </p:pic>
      <p:pic>
        <p:nvPicPr>
          <p:cNvPr id="20490" name="Picture 5"/>
          <p:cNvPicPr>
            <a:picLocks noChangeAspect="1" noChangeArrowheads="1"/>
          </p:cNvPicPr>
          <p:nvPr/>
        </p:nvPicPr>
        <p:blipFill>
          <a:blip r:embed="rId6"/>
          <a:srcRect l="5536" r="24361" b="26575"/>
          <a:stretch>
            <a:fillRect/>
          </a:stretch>
        </p:blipFill>
        <p:spPr bwMode="auto">
          <a:xfrm>
            <a:off x="6643688" y="2643188"/>
            <a:ext cx="2500312" cy="1857375"/>
          </a:xfrm>
          <a:prstGeom prst="rect">
            <a:avLst/>
          </a:prstGeom>
          <a:noFill/>
          <a:ln w="9525">
            <a:noFill/>
            <a:miter lim="800000"/>
            <a:headEnd/>
            <a:tailEnd/>
          </a:ln>
        </p:spPr>
      </p:pic>
      <p:cxnSp>
        <p:nvCxnSpPr>
          <p:cNvPr id="30" name="Прямая со стрелкой 29"/>
          <p:cNvCxnSpPr/>
          <p:nvPr/>
        </p:nvCxnSpPr>
        <p:spPr>
          <a:xfrm rot="10800000" flipV="1">
            <a:off x="3429000" y="4572000"/>
            <a:ext cx="1143000" cy="5000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p:cNvCxnSpPr/>
          <p:nvPr/>
        </p:nvCxnSpPr>
        <p:spPr>
          <a:xfrm rot="10800000">
            <a:off x="3429000" y="5143500"/>
            <a:ext cx="1714500" cy="2857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a:xfrm>
            <a:off x="642938" y="214313"/>
            <a:ext cx="8015287" cy="928687"/>
          </a:xfrm>
        </p:spPr>
        <p:txBody>
          <a:bodyPr/>
          <a:lstStyle/>
          <a:p>
            <a:r>
              <a:rPr lang="en-US" sz="2800" smtClean="0"/>
              <a:t>The results of analyses </a:t>
            </a:r>
            <a:endParaRPr lang="ru-RU" sz="2800" smtClean="0"/>
          </a:p>
        </p:txBody>
      </p:sp>
      <p:sp>
        <p:nvSpPr>
          <p:cNvPr id="4" name="Дата 3"/>
          <p:cNvSpPr>
            <a:spLocks noGrp="1"/>
          </p:cNvSpPr>
          <p:nvPr>
            <p:ph type="dt" sz="quarter" idx="10"/>
          </p:nvPr>
        </p:nvSpPr>
        <p:spPr/>
        <p:txBody>
          <a:bodyPr/>
          <a:lstStyle/>
          <a:p>
            <a:pPr>
              <a:defRPr/>
            </a:pPr>
            <a:fld id="{3B4DDEEA-29A9-47C6-8116-2A0F23A0A82B}" type="datetime1">
              <a:rPr lang="en-US" smtClean="0"/>
              <a:pPr>
                <a:defRPr/>
              </a:pPr>
              <a:t>10/26/2015</a:t>
            </a:fld>
            <a:endParaRPr lang="ru-RU" dirty="0">
              <a:latin typeface="Arial" charset="0"/>
            </a:endParaRPr>
          </a:p>
        </p:txBody>
      </p:sp>
      <p:sp>
        <p:nvSpPr>
          <p:cNvPr id="5" name="Нижний колонтитул 4"/>
          <p:cNvSpPr>
            <a:spLocks noGrp="1"/>
          </p:cNvSpPr>
          <p:nvPr>
            <p:ph type="ftr" sz="quarter" idx="11"/>
          </p:nvPr>
        </p:nvSpPr>
        <p:spPr/>
        <p:txBody>
          <a:bodyPr/>
          <a:lstStyle/>
          <a:p>
            <a:pPr>
              <a:defRPr/>
            </a:pPr>
            <a:r>
              <a:rPr lang="en-US" smtClean="0"/>
              <a:t>Paris</a:t>
            </a:r>
            <a:endParaRPr lang="ru-RU">
              <a:latin typeface="Arial" charset="0"/>
            </a:endParaRPr>
          </a:p>
        </p:txBody>
      </p:sp>
      <p:sp>
        <p:nvSpPr>
          <p:cNvPr id="6" name="Номер слайда 5"/>
          <p:cNvSpPr>
            <a:spLocks noGrp="1"/>
          </p:cNvSpPr>
          <p:nvPr>
            <p:ph type="sldNum" sz="quarter" idx="12"/>
          </p:nvPr>
        </p:nvSpPr>
        <p:spPr/>
        <p:txBody>
          <a:bodyPr/>
          <a:lstStyle/>
          <a:p>
            <a:pPr>
              <a:defRPr/>
            </a:pPr>
            <a:fld id="{020303FA-CEDD-485A-B37E-CA8A780A4A39}" type="slidenum">
              <a:rPr lang="ru-RU" smtClean="0"/>
              <a:pPr>
                <a:defRPr/>
              </a:pPr>
              <a:t>7</a:t>
            </a:fld>
            <a:endParaRPr lang="ru-RU" dirty="0"/>
          </a:p>
        </p:txBody>
      </p:sp>
      <p:pic>
        <p:nvPicPr>
          <p:cNvPr id="21510" name="Picture 2" descr="C:\Users\User\Desktop\Документы научные\НИА РК 2014\микросферы\результаты анализа золы ТЭЦ-2\1.jpg"/>
          <p:cNvPicPr>
            <a:picLocks noGrp="1" noChangeAspect="1" noChangeArrowheads="1"/>
          </p:cNvPicPr>
          <p:nvPr>
            <p:ph idx="1"/>
          </p:nvPr>
        </p:nvPicPr>
        <p:blipFill>
          <a:blip r:embed="rId2"/>
          <a:srcRect/>
          <a:stretch>
            <a:fillRect/>
          </a:stretch>
        </p:blipFill>
        <p:spPr>
          <a:xfrm>
            <a:off x="428625" y="1214438"/>
            <a:ext cx="3143250" cy="3143250"/>
          </a:xfrm>
          <a:noFill/>
        </p:spPr>
      </p:pic>
      <p:pic>
        <p:nvPicPr>
          <p:cNvPr id="21511" name="Picture 3"/>
          <p:cNvPicPr>
            <a:picLocks noChangeAspect="1" noChangeArrowheads="1"/>
          </p:cNvPicPr>
          <p:nvPr/>
        </p:nvPicPr>
        <p:blipFill>
          <a:blip r:embed="rId3"/>
          <a:srcRect/>
          <a:stretch>
            <a:fillRect/>
          </a:stretch>
        </p:blipFill>
        <p:spPr bwMode="auto">
          <a:xfrm>
            <a:off x="3643313" y="1243013"/>
            <a:ext cx="4572000" cy="2979737"/>
          </a:xfrm>
          <a:prstGeom prst="rect">
            <a:avLst/>
          </a:prstGeom>
          <a:noFill/>
          <a:ln w="9525">
            <a:noFill/>
            <a:miter lim="800000"/>
            <a:headEnd/>
            <a:tailEnd/>
          </a:ln>
        </p:spPr>
      </p:pic>
      <p:graphicFrame>
        <p:nvGraphicFramePr>
          <p:cNvPr id="13" name="Таблица 12"/>
          <p:cNvGraphicFramePr>
            <a:graphicFrameLocks noGrp="1"/>
          </p:cNvGraphicFramePr>
          <p:nvPr/>
        </p:nvGraphicFramePr>
        <p:xfrm>
          <a:off x="71438" y="4857750"/>
          <a:ext cx="8429683" cy="975605"/>
        </p:xfrm>
        <a:graphic>
          <a:graphicData uri="http://schemas.openxmlformats.org/drawingml/2006/table">
            <a:tbl>
              <a:tblPr/>
              <a:tblGrid>
                <a:gridCol w="1043863"/>
                <a:gridCol w="492388"/>
                <a:gridCol w="492388"/>
                <a:gridCol w="492388"/>
                <a:gridCol w="492388"/>
                <a:gridCol w="492388"/>
                <a:gridCol w="492388"/>
                <a:gridCol w="492388"/>
                <a:gridCol w="492388"/>
                <a:gridCol w="492388"/>
                <a:gridCol w="492388"/>
                <a:gridCol w="492388"/>
                <a:gridCol w="492388"/>
                <a:gridCol w="492388"/>
                <a:gridCol w="492388"/>
                <a:gridCol w="492388"/>
              </a:tblGrid>
              <a:tr h="71439">
                <a:tc>
                  <a:txBody>
                    <a:bodyPr/>
                    <a:lstStyle/>
                    <a:p>
                      <a:pPr algn="l" fontAlgn="b"/>
                      <a:r>
                        <a:rPr lang="ru-RU" sz="1050" b="0" i="0" u="none" strike="noStrike" dirty="0">
                          <a:solidFill>
                            <a:srgbClr val="000000"/>
                          </a:solidFill>
                          <a:latin typeface="Calibri"/>
                        </a:rPr>
                        <a:t>Спектр</a:t>
                      </a:r>
                    </a:p>
                  </a:txBody>
                  <a:tcPr marL="5953" marR="5953" marT="595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ru-RU" sz="1050" b="0" i="0" u="none" strike="noStrike">
                          <a:solidFill>
                            <a:srgbClr val="000000"/>
                          </a:solidFill>
                          <a:latin typeface="Calibri"/>
                        </a:rPr>
                        <a:t>В стат.</a:t>
                      </a:r>
                    </a:p>
                  </a:txBody>
                  <a:tcPr marL="5953" marR="5953" marT="595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latin typeface="Calibri"/>
                        </a:rPr>
                        <a:t>O</a:t>
                      </a:r>
                    </a:p>
                  </a:txBody>
                  <a:tcPr marL="5953" marR="5953" marT="595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latin typeface="Calibri"/>
                        </a:rPr>
                        <a:t>F</a:t>
                      </a:r>
                    </a:p>
                  </a:txBody>
                  <a:tcPr marL="5953" marR="5953" marT="595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latin typeface="Calibri"/>
                        </a:rPr>
                        <a:t>Mg</a:t>
                      </a:r>
                    </a:p>
                  </a:txBody>
                  <a:tcPr marL="5953" marR="5953" marT="595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latin typeface="Calibri"/>
                        </a:rPr>
                        <a:t>Al</a:t>
                      </a:r>
                    </a:p>
                  </a:txBody>
                  <a:tcPr marL="5953" marR="5953" marT="595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latin typeface="Calibri"/>
                        </a:rPr>
                        <a:t>Si</a:t>
                      </a:r>
                    </a:p>
                  </a:txBody>
                  <a:tcPr marL="5953" marR="5953" marT="595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latin typeface="Calibri"/>
                        </a:rPr>
                        <a:t>S</a:t>
                      </a:r>
                    </a:p>
                  </a:txBody>
                  <a:tcPr marL="5953" marR="5953" marT="595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latin typeface="Calibri"/>
                        </a:rPr>
                        <a:t>K</a:t>
                      </a:r>
                    </a:p>
                  </a:txBody>
                  <a:tcPr marL="5953" marR="5953" marT="595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latin typeface="Calibri"/>
                        </a:rPr>
                        <a:t>Ca</a:t>
                      </a:r>
                    </a:p>
                  </a:txBody>
                  <a:tcPr marL="5953" marR="5953" marT="595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latin typeface="Calibri"/>
                        </a:rPr>
                        <a:t>Ti</a:t>
                      </a:r>
                    </a:p>
                  </a:txBody>
                  <a:tcPr marL="5953" marR="5953" marT="595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latin typeface="Calibri"/>
                        </a:rPr>
                        <a:t>P</a:t>
                      </a:r>
                    </a:p>
                  </a:txBody>
                  <a:tcPr marL="5953" marR="5953" marT="595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latin typeface="Calibri"/>
                        </a:rPr>
                        <a:t>Fe</a:t>
                      </a:r>
                    </a:p>
                  </a:txBody>
                  <a:tcPr marL="5953" marR="5953" marT="595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latin typeface="Calibri"/>
                        </a:rPr>
                        <a:t>Na</a:t>
                      </a:r>
                    </a:p>
                  </a:txBody>
                  <a:tcPr marL="5953" marR="5953" marT="595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latin typeface="Calibri"/>
                        </a:rPr>
                        <a:t>Cl</a:t>
                      </a:r>
                    </a:p>
                  </a:txBody>
                  <a:tcPr marL="5953" marR="5953" marT="595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ru-RU" sz="1050" b="0" i="0" u="none" strike="noStrike" dirty="0">
                          <a:solidFill>
                            <a:srgbClr val="000000"/>
                          </a:solidFill>
                          <a:latin typeface="Calibri"/>
                        </a:rPr>
                        <a:t>ИТОГО</a:t>
                      </a:r>
                    </a:p>
                  </a:txBody>
                  <a:tcPr marL="5953" marR="5953" marT="5953" marB="0" anchor="b">
                    <a:lnL>
                      <a:noFill/>
                    </a:lnL>
                    <a:lnR>
                      <a:noFill/>
                    </a:lnR>
                    <a:lnT>
                      <a:noFill/>
                    </a:lnT>
                    <a:lnB w="6350" cap="flat" cmpd="sng" algn="ctr">
                      <a:solidFill>
                        <a:srgbClr val="000000"/>
                      </a:solidFill>
                      <a:prstDash val="solid"/>
                      <a:round/>
                      <a:headEnd type="none" w="med" len="med"/>
                      <a:tailEnd type="none" w="med" len="med"/>
                    </a:lnB>
                  </a:tcPr>
                </a:tc>
              </a:tr>
              <a:tr h="404816">
                <a:tc>
                  <a:txBody>
                    <a:bodyPr/>
                    <a:lstStyle/>
                    <a:p>
                      <a:pPr algn="l" fontAlgn="b"/>
                      <a:endParaRPr lang="ru-RU" sz="1050" b="0" i="0" u="none" strike="noStrike" dirty="0">
                        <a:solidFill>
                          <a:srgbClr val="000000"/>
                        </a:solidFill>
                        <a:latin typeface="Calibri"/>
                      </a:endParaRPr>
                    </a:p>
                  </a:txBody>
                  <a:tcPr marL="5953" marR="5953" marT="595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ru-RU" sz="1050" b="0" i="0" u="none" strike="noStrike" dirty="0">
                        <a:solidFill>
                          <a:srgbClr val="000000"/>
                        </a:solidFill>
                        <a:latin typeface="Calibri"/>
                      </a:endParaRPr>
                    </a:p>
                  </a:txBody>
                  <a:tcPr marL="5953" marR="5953" marT="595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ru-RU" sz="1050" b="0" i="0" u="none" strike="noStrike" dirty="0">
                        <a:solidFill>
                          <a:srgbClr val="000000"/>
                        </a:solidFill>
                        <a:latin typeface="Calibri"/>
                      </a:endParaRPr>
                    </a:p>
                  </a:txBody>
                  <a:tcPr marL="5953" marR="5953" marT="595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ru-RU" sz="1050" b="0" i="0" u="none" strike="noStrike">
                        <a:solidFill>
                          <a:srgbClr val="000000"/>
                        </a:solidFill>
                        <a:latin typeface="Calibri"/>
                      </a:endParaRPr>
                    </a:p>
                  </a:txBody>
                  <a:tcPr marL="5953" marR="5953" marT="595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ru-RU" sz="1050" b="0" i="0" u="none" strike="noStrike">
                        <a:solidFill>
                          <a:srgbClr val="000000"/>
                        </a:solidFill>
                        <a:latin typeface="Calibri"/>
                      </a:endParaRPr>
                    </a:p>
                  </a:txBody>
                  <a:tcPr marL="5953" marR="5953" marT="595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ru-RU" sz="1050" b="0" i="0" u="none" strike="noStrike">
                        <a:solidFill>
                          <a:srgbClr val="000000"/>
                        </a:solidFill>
                        <a:latin typeface="Calibri"/>
                      </a:endParaRPr>
                    </a:p>
                  </a:txBody>
                  <a:tcPr marL="5953" marR="5953" marT="595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ru-RU" sz="1050" b="0" i="0" u="none" strike="noStrike">
                        <a:solidFill>
                          <a:srgbClr val="000000"/>
                        </a:solidFill>
                        <a:latin typeface="Calibri"/>
                      </a:endParaRPr>
                    </a:p>
                  </a:txBody>
                  <a:tcPr marL="5953" marR="5953" marT="595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ru-RU" sz="1050" b="0" i="0" u="none" strike="noStrike">
                        <a:solidFill>
                          <a:srgbClr val="000000"/>
                        </a:solidFill>
                        <a:latin typeface="Calibri"/>
                      </a:endParaRPr>
                    </a:p>
                  </a:txBody>
                  <a:tcPr marL="5953" marR="5953" marT="595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ru-RU" sz="1050" b="0" i="0" u="none" strike="noStrike">
                        <a:solidFill>
                          <a:srgbClr val="000000"/>
                        </a:solidFill>
                        <a:latin typeface="Calibri"/>
                      </a:endParaRPr>
                    </a:p>
                  </a:txBody>
                  <a:tcPr marL="5953" marR="5953" marT="595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ru-RU" sz="1050" b="0" i="0" u="none" strike="noStrike">
                        <a:solidFill>
                          <a:srgbClr val="000000"/>
                        </a:solidFill>
                        <a:latin typeface="Calibri"/>
                      </a:endParaRPr>
                    </a:p>
                  </a:txBody>
                  <a:tcPr marL="5953" marR="5953" marT="595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ru-RU" sz="1050" b="0" i="0" u="none" strike="noStrike">
                        <a:solidFill>
                          <a:srgbClr val="000000"/>
                        </a:solidFill>
                        <a:latin typeface="Calibri"/>
                      </a:endParaRPr>
                    </a:p>
                  </a:txBody>
                  <a:tcPr marL="5953" marR="5953" marT="595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ru-RU" sz="1050" b="0" i="0" u="none" strike="noStrike">
                        <a:solidFill>
                          <a:srgbClr val="000000"/>
                        </a:solidFill>
                        <a:latin typeface="Calibri"/>
                      </a:endParaRPr>
                    </a:p>
                  </a:txBody>
                  <a:tcPr marL="5953" marR="5953" marT="595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ru-RU" sz="1050" b="0" i="0" u="none" strike="noStrike">
                        <a:solidFill>
                          <a:srgbClr val="000000"/>
                        </a:solidFill>
                        <a:latin typeface="Calibri"/>
                      </a:endParaRPr>
                    </a:p>
                  </a:txBody>
                  <a:tcPr marL="5953" marR="5953" marT="595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ru-RU" sz="1050" b="0" i="0" u="none" strike="noStrike">
                        <a:solidFill>
                          <a:srgbClr val="000000"/>
                        </a:solidFill>
                        <a:latin typeface="Calibri"/>
                      </a:endParaRPr>
                    </a:p>
                  </a:txBody>
                  <a:tcPr marL="5953" marR="5953" marT="595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ru-RU" sz="1050" b="0" i="0" u="none" strike="noStrike">
                        <a:solidFill>
                          <a:srgbClr val="000000"/>
                        </a:solidFill>
                        <a:latin typeface="Calibri"/>
                      </a:endParaRPr>
                    </a:p>
                  </a:txBody>
                  <a:tcPr marL="5953" marR="5953" marT="595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ru-RU" sz="1050" b="0" i="0" u="none" strike="noStrike" dirty="0">
                        <a:solidFill>
                          <a:srgbClr val="000000"/>
                        </a:solidFill>
                        <a:latin typeface="Calibri"/>
                      </a:endParaRPr>
                    </a:p>
                  </a:txBody>
                  <a:tcPr marL="5953" marR="5953" marT="5953" marB="0" anchor="b">
                    <a:lnL>
                      <a:noFill/>
                    </a:lnL>
                    <a:lnR>
                      <a:noFill/>
                    </a:lnR>
                    <a:lnT w="6350" cap="flat" cmpd="sng" algn="ctr">
                      <a:solidFill>
                        <a:srgbClr val="000000"/>
                      </a:solidFill>
                      <a:prstDash val="solid"/>
                      <a:round/>
                      <a:headEnd type="none" w="med" len="med"/>
                      <a:tailEnd type="none" w="med" len="med"/>
                    </a:lnT>
                    <a:lnB>
                      <a:noFill/>
                    </a:lnB>
                  </a:tcPr>
                </a:tc>
              </a:tr>
              <a:tr h="404816">
                <a:tc>
                  <a:txBody>
                    <a:bodyPr/>
                    <a:lstStyle/>
                    <a:p>
                      <a:pPr algn="l" fontAlgn="b"/>
                      <a:r>
                        <a:rPr lang="ru-RU" sz="1050" b="0" i="0" u="none" strike="noStrike">
                          <a:solidFill>
                            <a:srgbClr val="000000"/>
                          </a:solidFill>
                          <a:latin typeface="Calibri"/>
                        </a:rPr>
                        <a:t>Спектр</a:t>
                      </a:r>
                    </a:p>
                  </a:txBody>
                  <a:tcPr marL="5953" marR="5953" marT="5953" marB="0" anchor="b">
                    <a:lnL>
                      <a:noFill/>
                    </a:lnL>
                    <a:lnR>
                      <a:noFill/>
                    </a:lnR>
                    <a:lnT>
                      <a:noFill/>
                    </a:lnT>
                    <a:lnB>
                      <a:noFill/>
                    </a:lnB>
                  </a:tcPr>
                </a:tc>
                <a:tc>
                  <a:txBody>
                    <a:bodyPr/>
                    <a:lstStyle/>
                    <a:p>
                      <a:pPr algn="l" fontAlgn="b"/>
                      <a:r>
                        <a:rPr lang="ru-RU" sz="1050" b="0" i="0" u="none" strike="noStrike">
                          <a:solidFill>
                            <a:srgbClr val="000000"/>
                          </a:solidFill>
                          <a:latin typeface="Calibri"/>
                        </a:rPr>
                        <a:t>Да</a:t>
                      </a:r>
                    </a:p>
                  </a:txBody>
                  <a:tcPr marL="5953" marR="5953" marT="5953" marB="0" anchor="b">
                    <a:lnL>
                      <a:noFill/>
                    </a:lnL>
                    <a:lnR>
                      <a:noFill/>
                    </a:lnR>
                    <a:lnT>
                      <a:noFill/>
                    </a:lnT>
                    <a:lnB>
                      <a:noFill/>
                    </a:lnB>
                  </a:tcPr>
                </a:tc>
                <a:tc>
                  <a:txBody>
                    <a:bodyPr/>
                    <a:lstStyle/>
                    <a:p>
                      <a:pPr algn="r" fontAlgn="b"/>
                      <a:r>
                        <a:rPr lang="ru-RU" sz="1050" b="0" i="0" u="none" strike="noStrike" dirty="0">
                          <a:solidFill>
                            <a:srgbClr val="000000"/>
                          </a:solidFill>
                          <a:latin typeface="Calibri"/>
                        </a:rPr>
                        <a:t>48,96</a:t>
                      </a:r>
                    </a:p>
                  </a:txBody>
                  <a:tcPr marL="5953" marR="5953" marT="5953" marB="0" anchor="b">
                    <a:lnL>
                      <a:noFill/>
                    </a:lnL>
                    <a:lnR>
                      <a:noFill/>
                    </a:lnR>
                    <a:lnT>
                      <a:noFill/>
                    </a:lnT>
                    <a:lnB>
                      <a:noFill/>
                    </a:lnB>
                  </a:tcPr>
                </a:tc>
                <a:tc>
                  <a:txBody>
                    <a:bodyPr/>
                    <a:lstStyle/>
                    <a:p>
                      <a:pPr algn="r" fontAlgn="b"/>
                      <a:r>
                        <a:rPr lang="ru-RU" sz="1050" b="0" i="0" u="none" strike="noStrike" dirty="0">
                          <a:solidFill>
                            <a:srgbClr val="000000"/>
                          </a:solidFill>
                          <a:latin typeface="Calibri"/>
                        </a:rPr>
                        <a:t>0,66</a:t>
                      </a:r>
                    </a:p>
                  </a:txBody>
                  <a:tcPr marL="5953" marR="5953" marT="5953" marB="0" anchor="b">
                    <a:lnL>
                      <a:noFill/>
                    </a:lnL>
                    <a:lnR>
                      <a:noFill/>
                    </a:lnR>
                    <a:lnT>
                      <a:noFill/>
                    </a:lnT>
                    <a:lnB>
                      <a:noFill/>
                    </a:lnB>
                  </a:tcPr>
                </a:tc>
                <a:tc>
                  <a:txBody>
                    <a:bodyPr/>
                    <a:lstStyle/>
                    <a:p>
                      <a:pPr algn="r" fontAlgn="b"/>
                      <a:r>
                        <a:rPr lang="ru-RU" sz="1050" b="0" i="0" u="none" strike="noStrike" dirty="0">
                          <a:solidFill>
                            <a:srgbClr val="000000"/>
                          </a:solidFill>
                          <a:latin typeface="Calibri"/>
                        </a:rPr>
                        <a:t>0,26</a:t>
                      </a:r>
                    </a:p>
                  </a:txBody>
                  <a:tcPr marL="5953" marR="5953" marT="5953" marB="0" anchor="b">
                    <a:lnL>
                      <a:noFill/>
                    </a:lnL>
                    <a:lnR>
                      <a:noFill/>
                    </a:lnR>
                    <a:lnT>
                      <a:noFill/>
                    </a:lnT>
                    <a:lnB>
                      <a:noFill/>
                    </a:lnB>
                  </a:tcPr>
                </a:tc>
                <a:tc>
                  <a:txBody>
                    <a:bodyPr/>
                    <a:lstStyle/>
                    <a:p>
                      <a:pPr algn="r" fontAlgn="b"/>
                      <a:r>
                        <a:rPr lang="ru-RU" sz="1050" b="0" i="0" u="none" strike="noStrike" dirty="0">
                          <a:solidFill>
                            <a:srgbClr val="000000"/>
                          </a:solidFill>
                          <a:latin typeface="Calibri"/>
                        </a:rPr>
                        <a:t>18,31</a:t>
                      </a:r>
                    </a:p>
                  </a:txBody>
                  <a:tcPr marL="5953" marR="5953" marT="5953" marB="0" anchor="b">
                    <a:lnL>
                      <a:noFill/>
                    </a:lnL>
                    <a:lnR>
                      <a:noFill/>
                    </a:lnR>
                    <a:lnT>
                      <a:noFill/>
                    </a:lnT>
                    <a:lnB>
                      <a:noFill/>
                    </a:lnB>
                  </a:tcPr>
                </a:tc>
                <a:tc>
                  <a:txBody>
                    <a:bodyPr/>
                    <a:lstStyle/>
                    <a:p>
                      <a:pPr algn="r" fontAlgn="b"/>
                      <a:r>
                        <a:rPr lang="ru-RU" sz="1050" b="0" i="0" u="none" strike="noStrike" dirty="0">
                          <a:solidFill>
                            <a:srgbClr val="000000"/>
                          </a:solidFill>
                          <a:latin typeface="Calibri"/>
                        </a:rPr>
                        <a:t>24,45</a:t>
                      </a:r>
                    </a:p>
                  </a:txBody>
                  <a:tcPr marL="5953" marR="5953" marT="5953" marB="0" anchor="b">
                    <a:lnL>
                      <a:noFill/>
                    </a:lnL>
                    <a:lnR>
                      <a:noFill/>
                    </a:lnR>
                    <a:lnT>
                      <a:noFill/>
                    </a:lnT>
                    <a:lnB>
                      <a:noFill/>
                    </a:lnB>
                  </a:tcPr>
                </a:tc>
                <a:tc>
                  <a:txBody>
                    <a:bodyPr/>
                    <a:lstStyle/>
                    <a:p>
                      <a:pPr algn="r" fontAlgn="b"/>
                      <a:r>
                        <a:rPr lang="ru-RU" sz="1050" b="0" i="0" u="none" strike="noStrike" dirty="0">
                          <a:solidFill>
                            <a:srgbClr val="000000"/>
                          </a:solidFill>
                          <a:latin typeface="Calibri"/>
                        </a:rPr>
                        <a:t>0,09</a:t>
                      </a:r>
                    </a:p>
                  </a:txBody>
                  <a:tcPr marL="5953" marR="5953" marT="5953" marB="0" anchor="b">
                    <a:lnL>
                      <a:noFill/>
                    </a:lnL>
                    <a:lnR>
                      <a:noFill/>
                    </a:lnR>
                    <a:lnT>
                      <a:noFill/>
                    </a:lnT>
                    <a:lnB>
                      <a:noFill/>
                    </a:lnB>
                  </a:tcPr>
                </a:tc>
                <a:tc>
                  <a:txBody>
                    <a:bodyPr/>
                    <a:lstStyle/>
                    <a:p>
                      <a:pPr algn="r" fontAlgn="b"/>
                      <a:r>
                        <a:rPr lang="ru-RU" sz="1050" b="0" i="0" u="none" strike="noStrike" dirty="0">
                          <a:solidFill>
                            <a:srgbClr val="000000"/>
                          </a:solidFill>
                          <a:latin typeface="Calibri"/>
                        </a:rPr>
                        <a:t>0,42</a:t>
                      </a:r>
                    </a:p>
                  </a:txBody>
                  <a:tcPr marL="5953" marR="5953" marT="5953" marB="0" anchor="b">
                    <a:lnL>
                      <a:noFill/>
                    </a:lnL>
                    <a:lnR>
                      <a:noFill/>
                    </a:lnR>
                    <a:lnT>
                      <a:noFill/>
                    </a:lnT>
                    <a:lnB>
                      <a:noFill/>
                    </a:lnB>
                  </a:tcPr>
                </a:tc>
                <a:tc>
                  <a:txBody>
                    <a:bodyPr/>
                    <a:lstStyle/>
                    <a:p>
                      <a:pPr algn="r" fontAlgn="b"/>
                      <a:r>
                        <a:rPr lang="ru-RU" sz="1050" b="0" i="0" u="none" strike="noStrike" dirty="0">
                          <a:solidFill>
                            <a:srgbClr val="000000"/>
                          </a:solidFill>
                          <a:latin typeface="Calibri"/>
                        </a:rPr>
                        <a:t>2,18</a:t>
                      </a:r>
                    </a:p>
                  </a:txBody>
                  <a:tcPr marL="5953" marR="5953" marT="5953" marB="0" anchor="b">
                    <a:lnL>
                      <a:noFill/>
                    </a:lnL>
                    <a:lnR>
                      <a:noFill/>
                    </a:lnR>
                    <a:lnT>
                      <a:noFill/>
                    </a:lnT>
                    <a:lnB>
                      <a:noFill/>
                    </a:lnB>
                  </a:tcPr>
                </a:tc>
                <a:tc>
                  <a:txBody>
                    <a:bodyPr/>
                    <a:lstStyle/>
                    <a:p>
                      <a:pPr algn="r" fontAlgn="b"/>
                      <a:r>
                        <a:rPr lang="ru-RU" sz="1050" b="0" i="0" u="none" strike="noStrike" dirty="0">
                          <a:solidFill>
                            <a:srgbClr val="000000"/>
                          </a:solidFill>
                          <a:latin typeface="Calibri"/>
                        </a:rPr>
                        <a:t>1,01</a:t>
                      </a:r>
                    </a:p>
                  </a:txBody>
                  <a:tcPr marL="5953" marR="5953" marT="5953" marB="0" anchor="b">
                    <a:lnL>
                      <a:noFill/>
                    </a:lnL>
                    <a:lnR>
                      <a:noFill/>
                    </a:lnR>
                    <a:lnT>
                      <a:noFill/>
                    </a:lnT>
                    <a:lnB>
                      <a:noFill/>
                    </a:lnB>
                  </a:tcPr>
                </a:tc>
                <a:tc>
                  <a:txBody>
                    <a:bodyPr/>
                    <a:lstStyle/>
                    <a:p>
                      <a:pPr algn="r" fontAlgn="b"/>
                      <a:r>
                        <a:rPr lang="ru-RU" sz="1050" b="0" i="0" u="none" strike="noStrike" dirty="0">
                          <a:solidFill>
                            <a:srgbClr val="000000"/>
                          </a:solidFill>
                          <a:latin typeface="Calibri"/>
                        </a:rPr>
                        <a:t>0,65</a:t>
                      </a:r>
                    </a:p>
                  </a:txBody>
                  <a:tcPr marL="5953" marR="5953" marT="5953" marB="0" anchor="b">
                    <a:lnL>
                      <a:noFill/>
                    </a:lnL>
                    <a:lnR>
                      <a:noFill/>
                    </a:lnR>
                    <a:lnT>
                      <a:noFill/>
                    </a:lnT>
                    <a:lnB>
                      <a:noFill/>
                    </a:lnB>
                  </a:tcPr>
                </a:tc>
                <a:tc>
                  <a:txBody>
                    <a:bodyPr/>
                    <a:lstStyle/>
                    <a:p>
                      <a:pPr algn="r" fontAlgn="b"/>
                      <a:r>
                        <a:rPr lang="ru-RU" sz="1050" b="0" i="0" u="none" strike="noStrike" dirty="0">
                          <a:solidFill>
                            <a:srgbClr val="000000"/>
                          </a:solidFill>
                          <a:latin typeface="Calibri"/>
                        </a:rPr>
                        <a:t>2,53</a:t>
                      </a:r>
                    </a:p>
                  </a:txBody>
                  <a:tcPr marL="5953" marR="5953" marT="5953" marB="0" anchor="b">
                    <a:lnL>
                      <a:noFill/>
                    </a:lnL>
                    <a:lnR>
                      <a:noFill/>
                    </a:lnR>
                    <a:lnT>
                      <a:noFill/>
                    </a:lnT>
                    <a:lnB>
                      <a:noFill/>
                    </a:lnB>
                  </a:tcPr>
                </a:tc>
                <a:tc>
                  <a:txBody>
                    <a:bodyPr/>
                    <a:lstStyle/>
                    <a:p>
                      <a:pPr algn="r" fontAlgn="b"/>
                      <a:r>
                        <a:rPr lang="ru-RU" sz="1050" b="0" i="0" u="none" strike="noStrike" dirty="0">
                          <a:solidFill>
                            <a:srgbClr val="000000"/>
                          </a:solidFill>
                          <a:latin typeface="Calibri"/>
                        </a:rPr>
                        <a:t>0,37</a:t>
                      </a:r>
                    </a:p>
                  </a:txBody>
                  <a:tcPr marL="5953" marR="5953" marT="5953" marB="0" anchor="b">
                    <a:lnL>
                      <a:noFill/>
                    </a:lnL>
                    <a:lnR>
                      <a:noFill/>
                    </a:lnR>
                    <a:lnT>
                      <a:noFill/>
                    </a:lnT>
                    <a:lnB>
                      <a:noFill/>
                    </a:lnB>
                  </a:tcPr>
                </a:tc>
                <a:tc>
                  <a:txBody>
                    <a:bodyPr/>
                    <a:lstStyle/>
                    <a:p>
                      <a:pPr algn="r" fontAlgn="b"/>
                      <a:r>
                        <a:rPr lang="ru-RU" sz="1050" b="0" i="0" u="none" strike="noStrike" dirty="0">
                          <a:solidFill>
                            <a:srgbClr val="000000"/>
                          </a:solidFill>
                          <a:latin typeface="Calibri"/>
                        </a:rPr>
                        <a:t>0,11</a:t>
                      </a:r>
                    </a:p>
                  </a:txBody>
                  <a:tcPr marL="5953" marR="5953" marT="5953" marB="0" anchor="b">
                    <a:lnL>
                      <a:noFill/>
                    </a:lnL>
                    <a:lnR>
                      <a:noFill/>
                    </a:lnR>
                    <a:lnT>
                      <a:noFill/>
                    </a:lnT>
                    <a:lnB>
                      <a:noFill/>
                    </a:lnB>
                  </a:tcPr>
                </a:tc>
                <a:tc>
                  <a:txBody>
                    <a:bodyPr/>
                    <a:lstStyle/>
                    <a:p>
                      <a:pPr algn="r" fontAlgn="b"/>
                      <a:r>
                        <a:rPr lang="ru-RU" sz="1050" b="0" i="0" u="none" strike="noStrike" dirty="0">
                          <a:solidFill>
                            <a:srgbClr val="000000"/>
                          </a:solidFill>
                          <a:latin typeface="Calibri"/>
                        </a:rPr>
                        <a:t>100,00</a:t>
                      </a:r>
                    </a:p>
                  </a:txBody>
                  <a:tcPr marL="5953" marR="5953" marT="5953" marB="0" anchor="b">
                    <a:lnL>
                      <a:noFill/>
                    </a:lnL>
                    <a:lnR>
                      <a:noFill/>
                    </a:lnR>
                    <a:lnT>
                      <a:noFill/>
                    </a:lnT>
                    <a:lnB>
                      <a:noFill/>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Содержимое 2"/>
          <p:cNvSpPr>
            <a:spLocks noGrp="1"/>
          </p:cNvSpPr>
          <p:nvPr>
            <p:ph idx="1"/>
          </p:nvPr>
        </p:nvSpPr>
        <p:spPr/>
        <p:txBody>
          <a:bodyPr/>
          <a:lstStyle/>
          <a:p>
            <a:pPr>
              <a:buFont typeface="Arial" charset="0"/>
              <a:buNone/>
            </a:pPr>
            <a:r>
              <a:rPr lang="en-US" sz="4000" smtClean="0"/>
              <a:t>Where and how we can use them?</a:t>
            </a:r>
            <a:endParaRPr lang="ru-RU" sz="4000" smtClean="0"/>
          </a:p>
        </p:txBody>
      </p:sp>
      <p:sp>
        <p:nvSpPr>
          <p:cNvPr id="4" name="Дата 3"/>
          <p:cNvSpPr>
            <a:spLocks noGrp="1"/>
          </p:cNvSpPr>
          <p:nvPr>
            <p:ph type="dt" sz="quarter" idx="10"/>
          </p:nvPr>
        </p:nvSpPr>
        <p:spPr/>
        <p:txBody>
          <a:bodyPr/>
          <a:lstStyle/>
          <a:p>
            <a:pPr>
              <a:defRPr/>
            </a:pPr>
            <a:fld id="{3B4DDEEA-29A9-47C6-8116-2A0F23A0A82B}" type="datetime1">
              <a:rPr lang="en-US" smtClean="0"/>
              <a:pPr>
                <a:defRPr/>
              </a:pPr>
              <a:t>10/26/2015</a:t>
            </a:fld>
            <a:endParaRPr lang="ru-RU" dirty="0">
              <a:latin typeface="Arial" charset="0"/>
            </a:endParaRPr>
          </a:p>
        </p:txBody>
      </p:sp>
      <p:sp>
        <p:nvSpPr>
          <p:cNvPr id="5" name="Нижний колонтитул 4"/>
          <p:cNvSpPr>
            <a:spLocks noGrp="1"/>
          </p:cNvSpPr>
          <p:nvPr>
            <p:ph type="ftr" sz="quarter" idx="11"/>
          </p:nvPr>
        </p:nvSpPr>
        <p:spPr/>
        <p:txBody>
          <a:bodyPr/>
          <a:lstStyle/>
          <a:p>
            <a:pPr>
              <a:defRPr/>
            </a:pPr>
            <a:r>
              <a:rPr lang="en-US" smtClean="0"/>
              <a:t>Paris</a:t>
            </a:r>
            <a:endParaRPr lang="ru-RU">
              <a:latin typeface="Arial" charset="0"/>
            </a:endParaRPr>
          </a:p>
        </p:txBody>
      </p:sp>
      <p:sp>
        <p:nvSpPr>
          <p:cNvPr id="6" name="Номер слайда 5"/>
          <p:cNvSpPr>
            <a:spLocks noGrp="1"/>
          </p:cNvSpPr>
          <p:nvPr>
            <p:ph type="sldNum" sz="quarter" idx="12"/>
          </p:nvPr>
        </p:nvSpPr>
        <p:spPr/>
        <p:txBody>
          <a:bodyPr/>
          <a:lstStyle/>
          <a:p>
            <a:pPr>
              <a:defRPr/>
            </a:pPr>
            <a:fld id="{5C85D204-D82C-4F7A-AE86-4EECD8F8FAE5}" type="slidenum">
              <a:rPr lang="ru-RU" smtClean="0"/>
              <a:pPr>
                <a:defRPr/>
              </a:pPr>
              <a:t>8</a:t>
            </a:fld>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1"/>
          <p:cNvSpPr>
            <a:spLocks noGrp="1"/>
          </p:cNvSpPr>
          <p:nvPr>
            <p:ph type="title"/>
          </p:nvPr>
        </p:nvSpPr>
        <p:spPr>
          <a:xfrm>
            <a:off x="857250" y="274638"/>
            <a:ext cx="7829550" cy="654050"/>
          </a:xfrm>
        </p:spPr>
        <p:txBody>
          <a:bodyPr/>
          <a:lstStyle/>
          <a:p>
            <a:pPr eaLnBrk="1" hangingPunct="1"/>
            <a:r>
              <a:rPr lang="en-US" sz="2400" b="1" smtClean="0">
                <a:latin typeface="Times New Roman" pitchFamily="18" charset="0"/>
                <a:cs typeface="Times New Roman" pitchFamily="18" charset="0"/>
              </a:rPr>
              <a:t>Diagram in-situ leaching of uranium </a:t>
            </a:r>
            <a:endParaRPr lang="ru-RU" sz="2400" b="1" smtClean="0">
              <a:latin typeface="Times New Roman" pitchFamily="18" charset="0"/>
              <a:cs typeface="Times New Roman" pitchFamily="18" charset="0"/>
            </a:endParaRPr>
          </a:p>
        </p:txBody>
      </p:sp>
      <p:pic>
        <p:nvPicPr>
          <p:cNvPr id="23555" name="Picture 3" descr="5"/>
          <p:cNvPicPr>
            <a:picLocks noChangeAspect="1" noChangeArrowheads="1"/>
          </p:cNvPicPr>
          <p:nvPr/>
        </p:nvPicPr>
        <p:blipFill>
          <a:blip r:embed="rId3"/>
          <a:srcRect/>
          <a:stretch>
            <a:fillRect/>
          </a:stretch>
        </p:blipFill>
        <p:spPr bwMode="auto">
          <a:xfrm>
            <a:off x="1143000" y="857250"/>
            <a:ext cx="6215063" cy="3286125"/>
          </a:xfrm>
          <a:prstGeom prst="rect">
            <a:avLst/>
          </a:prstGeom>
          <a:noFill/>
          <a:ln w="9525">
            <a:noFill/>
            <a:miter lim="800000"/>
            <a:headEnd/>
            <a:tailEnd/>
          </a:ln>
        </p:spPr>
      </p:pic>
      <p:pic>
        <p:nvPicPr>
          <p:cNvPr id="8" name="MOV09955.MPG">
            <a:hlinkClick r:id="" action="ppaction://media"/>
          </p:cNvPr>
          <p:cNvPicPr>
            <a:picLocks noRot="1" noChangeAspect="1" noChangeArrowheads="1"/>
          </p:cNvPicPr>
          <p:nvPr>
            <a:videoFile r:link="rId1"/>
          </p:nvPr>
        </p:nvPicPr>
        <p:blipFill>
          <a:blip r:embed="rId4"/>
          <a:srcRect/>
          <a:stretch>
            <a:fillRect/>
          </a:stretch>
        </p:blipFill>
        <p:spPr bwMode="auto">
          <a:xfrm>
            <a:off x="4856163" y="4214813"/>
            <a:ext cx="3489325" cy="2500312"/>
          </a:xfrm>
          <a:prstGeom prst="rect">
            <a:avLst/>
          </a:prstGeom>
          <a:noFill/>
          <a:ln w="9525">
            <a:noFill/>
            <a:miter lim="800000"/>
            <a:headEnd/>
            <a:tailEnd/>
          </a:ln>
        </p:spPr>
      </p:pic>
      <p:sp>
        <p:nvSpPr>
          <p:cNvPr id="23557" name="Прямоугольник 8"/>
          <p:cNvSpPr>
            <a:spLocks noChangeArrowheads="1"/>
          </p:cNvSpPr>
          <p:nvPr/>
        </p:nvSpPr>
        <p:spPr bwMode="auto">
          <a:xfrm>
            <a:off x="571500" y="5578475"/>
            <a:ext cx="4429125" cy="646113"/>
          </a:xfrm>
          <a:prstGeom prst="rect">
            <a:avLst/>
          </a:prstGeom>
          <a:noFill/>
          <a:ln w="9525">
            <a:noFill/>
            <a:miter lim="800000"/>
            <a:headEnd/>
            <a:tailEnd/>
          </a:ln>
        </p:spPr>
        <p:txBody>
          <a:bodyPr>
            <a:spAutoFit/>
          </a:bodyPr>
          <a:lstStyle/>
          <a:p>
            <a:r>
              <a:rPr lang="en-US">
                <a:latin typeface="Times New Roman" pitchFamily="18" charset="0"/>
                <a:cs typeface="Times New Roman" pitchFamily="18" charset="0"/>
              </a:rPr>
              <a:t>Sometimes  is taking place  a spills of uranium solutions to the  land </a:t>
            </a:r>
            <a:endParaRPr lang="ru-RU">
              <a:latin typeface="Times New Roman" pitchFamily="18" charset="0"/>
              <a:cs typeface="Times New Roman" pitchFamily="18" charset="0"/>
            </a:endParaRPr>
          </a:p>
        </p:txBody>
      </p:sp>
      <p:sp>
        <p:nvSpPr>
          <p:cNvPr id="11" name="Стрелка вправо 10"/>
          <p:cNvSpPr/>
          <p:nvPr/>
        </p:nvSpPr>
        <p:spPr>
          <a:xfrm>
            <a:off x="3857625" y="5929313"/>
            <a:ext cx="977900"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16088</TotalTime>
  <Words>505</Words>
  <Application>Microsoft Office PowerPoint</Application>
  <PresentationFormat>Экран (4:3)</PresentationFormat>
  <Paragraphs>280</Paragraphs>
  <Slides>19</Slides>
  <Notes>2</Notes>
  <HiddenSlides>0</HiddenSlides>
  <MMClips>1</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19</vt:i4>
      </vt:variant>
    </vt:vector>
  </HeadingPairs>
  <TitlesOfParts>
    <vt:vector size="24" baseType="lpstr">
      <vt:lpstr>Arial</vt:lpstr>
      <vt:lpstr>Calibri</vt:lpstr>
      <vt:lpstr>Agency FB</vt:lpstr>
      <vt:lpstr>Times New Roman</vt:lpstr>
      <vt:lpstr>Тема Office</vt:lpstr>
      <vt:lpstr>MICROSPHERES – APPLICATION PROSPECTS AS SORBENTS IN ENERGY SAVING TECHNOLOGIES</vt:lpstr>
      <vt:lpstr>what is a cenosphere?</vt:lpstr>
      <vt:lpstr>Слайд 3</vt:lpstr>
      <vt:lpstr>Extraction of microspheres </vt:lpstr>
      <vt:lpstr>Scheme of column flotation</vt:lpstr>
      <vt:lpstr>Separation of microspheres by using of column flotation cell</vt:lpstr>
      <vt:lpstr>The results of analyses </vt:lpstr>
      <vt:lpstr>Слайд 8</vt:lpstr>
      <vt:lpstr>Diagram in-situ leaching of uranium </vt:lpstr>
      <vt:lpstr>Uranium mines </vt:lpstr>
      <vt:lpstr>Слайд 11</vt:lpstr>
      <vt:lpstr>Слайд 12</vt:lpstr>
      <vt:lpstr>  An accommodation option of filters in sewage ponds  </vt:lpstr>
      <vt:lpstr>Experimental and technological testing</vt:lpstr>
      <vt:lpstr>Слайд 15</vt:lpstr>
      <vt:lpstr>Слайд 16</vt:lpstr>
      <vt:lpstr>Слайд 17</vt:lpstr>
      <vt:lpstr>Слайд 18</vt:lpstr>
      <vt:lpstr>Слайд 19</vt:lpstr>
    </vt:vector>
  </TitlesOfParts>
  <Company>MultiDVD Team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Казатомпром - мировой лидер  в сфере добычи природного урана</dc:title>
  <dc:creator>Кожахметов</dc:creator>
  <cp:lastModifiedBy>User</cp:lastModifiedBy>
  <cp:revision>303</cp:revision>
  <dcterms:created xsi:type="dcterms:W3CDTF">2010-12-06T09:10:24Z</dcterms:created>
  <dcterms:modified xsi:type="dcterms:W3CDTF">2015-10-26T05:11:48Z</dcterms:modified>
</cp:coreProperties>
</file>