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302" r:id="rId3"/>
    <p:sldId id="321" r:id="rId4"/>
    <p:sldId id="303" r:id="rId5"/>
    <p:sldId id="305" r:id="rId6"/>
    <p:sldId id="322" r:id="rId7"/>
    <p:sldId id="318" r:id="rId8"/>
    <p:sldId id="307" r:id="rId9"/>
    <p:sldId id="323" r:id="rId10"/>
    <p:sldId id="319" r:id="rId11"/>
    <p:sldId id="324" r:id="rId12"/>
  </p:sldIdLst>
  <p:sldSz cx="9144000" cy="6858000" type="screen4x3"/>
  <p:notesSz cx="6834188" cy="99790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60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&#1056;&#1072;&#1096;&#1080;&#1076;\Desktop\&#1056;&#1072;&#1073;&#1086;&#1090;&#1072;%20&#1085;&#1072;&#1076;%20&#1086;&#1090;&#1095;&#1077;&#1090;&#1086;&#1084;%20&#1090;&#1086;&#1087;&#1083;&#1080;&#1074;&#1085;\&#1054;&#1090;&#1095;&#1077;&#1090;%20Nadirov%202015\&#1051;&#1080;&#1089;&#1090;%20Microsoft%20Office%20Excel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&#1056;&#1072;&#1096;&#1080;&#1076;\Desktop\&#1056;&#1072;&#1073;&#1086;&#1090;&#1072;%20&#1085;&#1072;&#1076;%20&#1086;&#1090;&#1095;&#1077;&#1090;&#1086;&#1084;%20&#1090;&#1086;&#1087;&#1083;&#1080;&#1074;&#1085;\&#1054;&#1090;&#1095;&#1077;&#1090;%20Nadirov%202015\&#1051;&#1080;&#1089;&#1090;%20Microsoft%20Office%20Exce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6;&#1072;&#1096;&#1080;&#1076;\Desktop\&#1089;&#1090;&#1072;&#1090;&#1100;&#1103;%20&#1074;%20&#1050;&#1072;&#1093;&#1072;&#1082;\&#1075;&#1088;&#1072;&#1092;&#1080;&#1082;&#1080;%20&#1076;&#1083;&#1103;%20&#1089;&#1090;&#1072;&#1090;&#1100;&#1080;%20&#1050;&#1072;&#1093;&#1072;&#108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1822468518412783"/>
          <c:y val="0.15206664010461046"/>
          <c:w val="0.7260851438365683"/>
          <c:h val="0.75703711887898661"/>
        </c:manualLayout>
      </c:layout>
      <c:scatterChart>
        <c:scatterStyle val="smoothMarker"/>
        <c:ser>
          <c:idx val="0"/>
          <c:order val="0"/>
          <c:spPr>
            <a:ln w="127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Лист1!$A$1:$A$3041</c:f>
              <c:numCache>
                <c:formatCode>General</c:formatCode>
                <c:ptCount val="3041"/>
                <c:pt idx="0">
                  <c:v>4.0199999999999996</c:v>
                </c:pt>
                <c:pt idx="1">
                  <c:v>4.04</c:v>
                </c:pt>
                <c:pt idx="2">
                  <c:v>4.0599999999999996</c:v>
                </c:pt>
                <c:pt idx="3">
                  <c:v>4.08</c:v>
                </c:pt>
                <c:pt idx="4">
                  <c:v>4.0999999999999996</c:v>
                </c:pt>
                <c:pt idx="5">
                  <c:v>4.1199999999999966</c:v>
                </c:pt>
                <c:pt idx="6">
                  <c:v>4.1399999999999997</c:v>
                </c:pt>
                <c:pt idx="7">
                  <c:v>4.1599999999999975</c:v>
                </c:pt>
                <c:pt idx="8">
                  <c:v>4.18</c:v>
                </c:pt>
                <c:pt idx="9">
                  <c:v>4.2</c:v>
                </c:pt>
                <c:pt idx="10">
                  <c:v>4.22</c:v>
                </c:pt>
                <c:pt idx="11">
                  <c:v>4.24</c:v>
                </c:pt>
                <c:pt idx="12">
                  <c:v>4.26</c:v>
                </c:pt>
                <c:pt idx="13">
                  <c:v>4.28</c:v>
                </c:pt>
                <c:pt idx="14">
                  <c:v>4.3</c:v>
                </c:pt>
                <c:pt idx="15">
                  <c:v>4.3199999999999985</c:v>
                </c:pt>
                <c:pt idx="16">
                  <c:v>4.34</c:v>
                </c:pt>
                <c:pt idx="17">
                  <c:v>4.3599999999999985</c:v>
                </c:pt>
                <c:pt idx="18">
                  <c:v>4.38</c:v>
                </c:pt>
                <c:pt idx="19">
                  <c:v>4.4000000000000004</c:v>
                </c:pt>
                <c:pt idx="20">
                  <c:v>4.42</c:v>
                </c:pt>
                <c:pt idx="21">
                  <c:v>4.4400000000000004</c:v>
                </c:pt>
                <c:pt idx="22">
                  <c:v>4.46</c:v>
                </c:pt>
                <c:pt idx="23">
                  <c:v>4.4800000000000004</c:v>
                </c:pt>
                <c:pt idx="24">
                  <c:v>4.5</c:v>
                </c:pt>
                <c:pt idx="25">
                  <c:v>4.5199999999999996</c:v>
                </c:pt>
                <c:pt idx="26">
                  <c:v>4.54</c:v>
                </c:pt>
                <c:pt idx="27">
                  <c:v>4.5599999999999996</c:v>
                </c:pt>
                <c:pt idx="28">
                  <c:v>4.58</c:v>
                </c:pt>
                <c:pt idx="29">
                  <c:v>4.5999999999999996</c:v>
                </c:pt>
                <c:pt idx="30">
                  <c:v>4.6199999999999966</c:v>
                </c:pt>
                <c:pt idx="31">
                  <c:v>4.6399999999999997</c:v>
                </c:pt>
                <c:pt idx="32">
                  <c:v>4.6599999999999975</c:v>
                </c:pt>
                <c:pt idx="33">
                  <c:v>4.68</c:v>
                </c:pt>
                <c:pt idx="34">
                  <c:v>4.7</c:v>
                </c:pt>
                <c:pt idx="35">
                  <c:v>4.72</c:v>
                </c:pt>
                <c:pt idx="36">
                  <c:v>4.74</c:v>
                </c:pt>
                <c:pt idx="37">
                  <c:v>4.76</c:v>
                </c:pt>
                <c:pt idx="38">
                  <c:v>4.78</c:v>
                </c:pt>
                <c:pt idx="39">
                  <c:v>4.8</c:v>
                </c:pt>
                <c:pt idx="40">
                  <c:v>4.8199999999999985</c:v>
                </c:pt>
                <c:pt idx="41">
                  <c:v>4.84</c:v>
                </c:pt>
                <c:pt idx="42">
                  <c:v>4.8599999999999985</c:v>
                </c:pt>
                <c:pt idx="43">
                  <c:v>4.88</c:v>
                </c:pt>
                <c:pt idx="44">
                  <c:v>4.9000000000000004</c:v>
                </c:pt>
                <c:pt idx="45">
                  <c:v>4.92</c:v>
                </c:pt>
                <c:pt idx="46">
                  <c:v>4.9400000000000004</c:v>
                </c:pt>
                <c:pt idx="47">
                  <c:v>4.96</c:v>
                </c:pt>
                <c:pt idx="48">
                  <c:v>4.9800000000000004</c:v>
                </c:pt>
                <c:pt idx="49">
                  <c:v>5</c:v>
                </c:pt>
                <c:pt idx="50">
                  <c:v>5.0199999999999996</c:v>
                </c:pt>
                <c:pt idx="51">
                  <c:v>5.04</c:v>
                </c:pt>
                <c:pt idx="52">
                  <c:v>5.0599999999999996</c:v>
                </c:pt>
                <c:pt idx="53">
                  <c:v>5.08</c:v>
                </c:pt>
                <c:pt idx="54">
                  <c:v>5.0999999999999996</c:v>
                </c:pt>
                <c:pt idx="55">
                  <c:v>5.1199999999999966</c:v>
                </c:pt>
                <c:pt idx="56">
                  <c:v>5.14</c:v>
                </c:pt>
                <c:pt idx="57">
                  <c:v>5.1599999999999975</c:v>
                </c:pt>
                <c:pt idx="58">
                  <c:v>5.18</c:v>
                </c:pt>
                <c:pt idx="59">
                  <c:v>5.2</c:v>
                </c:pt>
                <c:pt idx="60">
                  <c:v>5.22</c:v>
                </c:pt>
                <c:pt idx="61">
                  <c:v>5.24</c:v>
                </c:pt>
                <c:pt idx="62">
                  <c:v>5.26</c:v>
                </c:pt>
                <c:pt idx="63">
                  <c:v>5.28</c:v>
                </c:pt>
                <c:pt idx="64">
                  <c:v>5.3</c:v>
                </c:pt>
                <c:pt idx="65">
                  <c:v>5.3199999999999985</c:v>
                </c:pt>
                <c:pt idx="66">
                  <c:v>5.34</c:v>
                </c:pt>
                <c:pt idx="67">
                  <c:v>5.3599999999999985</c:v>
                </c:pt>
                <c:pt idx="68">
                  <c:v>5.38</c:v>
                </c:pt>
                <c:pt idx="69">
                  <c:v>5.4</c:v>
                </c:pt>
                <c:pt idx="70">
                  <c:v>5.42</c:v>
                </c:pt>
                <c:pt idx="71">
                  <c:v>5.44</c:v>
                </c:pt>
                <c:pt idx="72">
                  <c:v>5.46</c:v>
                </c:pt>
                <c:pt idx="73">
                  <c:v>5.48</c:v>
                </c:pt>
                <c:pt idx="74">
                  <c:v>5.5</c:v>
                </c:pt>
                <c:pt idx="75">
                  <c:v>5.52</c:v>
                </c:pt>
                <c:pt idx="76">
                  <c:v>5.54</c:v>
                </c:pt>
                <c:pt idx="77">
                  <c:v>5.56</c:v>
                </c:pt>
                <c:pt idx="78">
                  <c:v>5.58</c:v>
                </c:pt>
                <c:pt idx="79">
                  <c:v>5.6</c:v>
                </c:pt>
                <c:pt idx="80">
                  <c:v>5.6199999999999966</c:v>
                </c:pt>
                <c:pt idx="81">
                  <c:v>5.64</c:v>
                </c:pt>
                <c:pt idx="82">
                  <c:v>5.6599999999999975</c:v>
                </c:pt>
                <c:pt idx="83">
                  <c:v>5.68</c:v>
                </c:pt>
                <c:pt idx="84">
                  <c:v>5.7</c:v>
                </c:pt>
                <c:pt idx="85">
                  <c:v>5.72</c:v>
                </c:pt>
                <c:pt idx="86">
                  <c:v>5.74</c:v>
                </c:pt>
                <c:pt idx="87">
                  <c:v>5.76</c:v>
                </c:pt>
                <c:pt idx="88">
                  <c:v>5.78</c:v>
                </c:pt>
                <c:pt idx="89">
                  <c:v>5.8</c:v>
                </c:pt>
                <c:pt idx="90">
                  <c:v>5.8199999999999985</c:v>
                </c:pt>
                <c:pt idx="91">
                  <c:v>5.84</c:v>
                </c:pt>
                <c:pt idx="92">
                  <c:v>5.8599999999999985</c:v>
                </c:pt>
                <c:pt idx="93">
                  <c:v>5.88</c:v>
                </c:pt>
                <c:pt idx="94">
                  <c:v>5.9</c:v>
                </c:pt>
                <c:pt idx="95">
                  <c:v>5.92</c:v>
                </c:pt>
                <c:pt idx="96">
                  <c:v>5.94</c:v>
                </c:pt>
                <c:pt idx="97">
                  <c:v>5.96</c:v>
                </c:pt>
                <c:pt idx="98">
                  <c:v>5.98</c:v>
                </c:pt>
                <c:pt idx="99">
                  <c:v>6</c:v>
                </c:pt>
                <c:pt idx="100">
                  <c:v>6.02</c:v>
                </c:pt>
                <c:pt idx="101">
                  <c:v>6.04</c:v>
                </c:pt>
                <c:pt idx="102">
                  <c:v>6.06</c:v>
                </c:pt>
                <c:pt idx="103">
                  <c:v>6.08</c:v>
                </c:pt>
                <c:pt idx="104">
                  <c:v>6.1</c:v>
                </c:pt>
                <c:pt idx="105">
                  <c:v>6.1199999999999966</c:v>
                </c:pt>
                <c:pt idx="106">
                  <c:v>6.14</c:v>
                </c:pt>
                <c:pt idx="107">
                  <c:v>6.1599999999999975</c:v>
                </c:pt>
                <c:pt idx="108">
                  <c:v>6.18</c:v>
                </c:pt>
                <c:pt idx="109">
                  <c:v>6.2</c:v>
                </c:pt>
                <c:pt idx="110">
                  <c:v>6.22</c:v>
                </c:pt>
                <c:pt idx="111">
                  <c:v>6.24</c:v>
                </c:pt>
                <c:pt idx="112">
                  <c:v>6.26</c:v>
                </c:pt>
                <c:pt idx="113">
                  <c:v>6.28</c:v>
                </c:pt>
                <c:pt idx="114">
                  <c:v>6.3</c:v>
                </c:pt>
                <c:pt idx="115">
                  <c:v>6.3199999999999985</c:v>
                </c:pt>
                <c:pt idx="116">
                  <c:v>6.34</c:v>
                </c:pt>
                <c:pt idx="117">
                  <c:v>6.3599999999999985</c:v>
                </c:pt>
                <c:pt idx="118">
                  <c:v>6.38</c:v>
                </c:pt>
                <c:pt idx="119">
                  <c:v>6.4</c:v>
                </c:pt>
                <c:pt idx="120">
                  <c:v>6.42</c:v>
                </c:pt>
                <c:pt idx="121">
                  <c:v>6.44</c:v>
                </c:pt>
                <c:pt idx="122">
                  <c:v>6.46</c:v>
                </c:pt>
                <c:pt idx="123">
                  <c:v>6.48</c:v>
                </c:pt>
                <c:pt idx="124">
                  <c:v>6.5</c:v>
                </c:pt>
                <c:pt idx="125">
                  <c:v>6.52</c:v>
                </c:pt>
                <c:pt idx="126">
                  <c:v>6.54</c:v>
                </c:pt>
                <c:pt idx="127">
                  <c:v>6.56</c:v>
                </c:pt>
                <c:pt idx="128">
                  <c:v>6.58</c:v>
                </c:pt>
                <c:pt idx="129">
                  <c:v>6.6</c:v>
                </c:pt>
                <c:pt idx="130">
                  <c:v>6.6199999999999966</c:v>
                </c:pt>
                <c:pt idx="131">
                  <c:v>6.64</c:v>
                </c:pt>
                <c:pt idx="132">
                  <c:v>6.6599999999999975</c:v>
                </c:pt>
                <c:pt idx="133">
                  <c:v>6.68</c:v>
                </c:pt>
                <c:pt idx="134">
                  <c:v>6.7</c:v>
                </c:pt>
                <c:pt idx="135">
                  <c:v>6.72</c:v>
                </c:pt>
                <c:pt idx="136">
                  <c:v>6.74</c:v>
                </c:pt>
                <c:pt idx="137">
                  <c:v>6.76</c:v>
                </c:pt>
                <c:pt idx="138">
                  <c:v>6.78</c:v>
                </c:pt>
                <c:pt idx="139">
                  <c:v>6.8</c:v>
                </c:pt>
                <c:pt idx="140">
                  <c:v>6.8199999999999985</c:v>
                </c:pt>
                <c:pt idx="141">
                  <c:v>6.84</c:v>
                </c:pt>
                <c:pt idx="142">
                  <c:v>6.8599999999999985</c:v>
                </c:pt>
                <c:pt idx="143">
                  <c:v>6.88</c:v>
                </c:pt>
                <c:pt idx="144">
                  <c:v>6.9</c:v>
                </c:pt>
                <c:pt idx="145">
                  <c:v>6.92</c:v>
                </c:pt>
                <c:pt idx="146">
                  <c:v>6.94</c:v>
                </c:pt>
                <c:pt idx="147">
                  <c:v>6.96</c:v>
                </c:pt>
                <c:pt idx="148">
                  <c:v>6.98</c:v>
                </c:pt>
                <c:pt idx="149">
                  <c:v>7</c:v>
                </c:pt>
                <c:pt idx="150">
                  <c:v>7.02</c:v>
                </c:pt>
                <c:pt idx="151">
                  <c:v>7.04</c:v>
                </c:pt>
                <c:pt idx="152">
                  <c:v>7.06</c:v>
                </c:pt>
                <c:pt idx="153">
                  <c:v>7.08</c:v>
                </c:pt>
                <c:pt idx="154">
                  <c:v>7.1</c:v>
                </c:pt>
                <c:pt idx="155">
                  <c:v>7.1199999999999966</c:v>
                </c:pt>
                <c:pt idx="156">
                  <c:v>7.14</c:v>
                </c:pt>
                <c:pt idx="157">
                  <c:v>7.1599999999999975</c:v>
                </c:pt>
                <c:pt idx="158">
                  <c:v>7.18</c:v>
                </c:pt>
                <c:pt idx="159">
                  <c:v>7.2</c:v>
                </c:pt>
                <c:pt idx="160">
                  <c:v>7.22</c:v>
                </c:pt>
                <c:pt idx="161">
                  <c:v>7.24</c:v>
                </c:pt>
                <c:pt idx="162">
                  <c:v>7.26</c:v>
                </c:pt>
                <c:pt idx="163">
                  <c:v>7.28</c:v>
                </c:pt>
                <c:pt idx="164">
                  <c:v>7.3</c:v>
                </c:pt>
                <c:pt idx="165">
                  <c:v>7.3199999999999985</c:v>
                </c:pt>
                <c:pt idx="166">
                  <c:v>7.34</c:v>
                </c:pt>
                <c:pt idx="167">
                  <c:v>7.3599999999999985</c:v>
                </c:pt>
                <c:pt idx="168">
                  <c:v>7.38</c:v>
                </c:pt>
                <c:pt idx="169">
                  <c:v>7.4</c:v>
                </c:pt>
                <c:pt idx="170">
                  <c:v>7.42</c:v>
                </c:pt>
                <c:pt idx="171">
                  <c:v>7.44</c:v>
                </c:pt>
                <c:pt idx="172">
                  <c:v>7.46</c:v>
                </c:pt>
                <c:pt idx="173">
                  <c:v>7.48</c:v>
                </c:pt>
                <c:pt idx="174">
                  <c:v>7.5</c:v>
                </c:pt>
                <c:pt idx="175">
                  <c:v>7.52</c:v>
                </c:pt>
                <c:pt idx="176">
                  <c:v>7.54</c:v>
                </c:pt>
                <c:pt idx="177">
                  <c:v>7.56</c:v>
                </c:pt>
                <c:pt idx="178">
                  <c:v>7.58</c:v>
                </c:pt>
                <c:pt idx="179">
                  <c:v>7.6</c:v>
                </c:pt>
                <c:pt idx="180">
                  <c:v>7.6199999999999966</c:v>
                </c:pt>
                <c:pt idx="181">
                  <c:v>7.64</c:v>
                </c:pt>
                <c:pt idx="182">
                  <c:v>7.6599999999999975</c:v>
                </c:pt>
                <c:pt idx="183">
                  <c:v>7.68</c:v>
                </c:pt>
                <c:pt idx="184">
                  <c:v>7.7</c:v>
                </c:pt>
                <c:pt idx="185">
                  <c:v>7.72</c:v>
                </c:pt>
                <c:pt idx="186">
                  <c:v>7.74</c:v>
                </c:pt>
                <c:pt idx="187">
                  <c:v>7.76</c:v>
                </c:pt>
                <c:pt idx="188">
                  <c:v>7.78</c:v>
                </c:pt>
                <c:pt idx="189">
                  <c:v>7.8</c:v>
                </c:pt>
                <c:pt idx="190">
                  <c:v>7.8199999999999985</c:v>
                </c:pt>
                <c:pt idx="191">
                  <c:v>7.84</c:v>
                </c:pt>
                <c:pt idx="192">
                  <c:v>7.8599999999999985</c:v>
                </c:pt>
                <c:pt idx="193">
                  <c:v>7.88</c:v>
                </c:pt>
                <c:pt idx="194">
                  <c:v>7.9</c:v>
                </c:pt>
                <c:pt idx="195">
                  <c:v>7.92</c:v>
                </c:pt>
                <c:pt idx="196">
                  <c:v>7.94</c:v>
                </c:pt>
                <c:pt idx="197">
                  <c:v>7.96</c:v>
                </c:pt>
                <c:pt idx="198">
                  <c:v>7.98</c:v>
                </c:pt>
                <c:pt idx="199">
                  <c:v>8</c:v>
                </c:pt>
                <c:pt idx="200">
                  <c:v>8.02</c:v>
                </c:pt>
                <c:pt idx="201">
                  <c:v>8.0400000000000009</c:v>
                </c:pt>
                <c:pt idx="202">
                  <c:v>8.06</c:v>
                </c:pt>
                <c:pt idx="203">
                  <c:v>8.08</c:v>
                </c:pt>
                <c:pt idx="204">
                  <c:v>8.1</c:v>
                </c:pt>
                <c:pt idx="205">
                  <c:v>8.120000000000001</c:v>
                </c:pt>
                <c:pt idx="206">
                  <c:v>8.1399999999999988</c:v>
                </c:pt>
                <c:pt idx="207">
                  <c:v>8.16</c:v>
                </c:pt>
                <c:pt idx="208">
                  <c:v>8.18</c:v>
                </c:pt>
                <c:pt idx="209">
                  <c:v>8.2000000000000011</c:v>
                </c:pt>
                <c:pt idx="210">
                  <c:v>8.2200000000000024</c:v>
                </c:pt>
                <c:pt idx="211">
                  <c:v>8.2399999999999984</c:v>
                </c:pt>
                <c:pt idx="212">
                  <c:v>8.26</c:v>
                </c:pt>
                <c:pt idx="213">
                  <c:v>8.2800000000000011</c:v>
                </c:pt>
                <c:pt idx="214">
                  <c:v>8.3000000000000007</c:v>
                </c:pt>
                <c:pt idx="215">
                  <c:v>8.32</c:v>
                </c:pt>
                <c:pt idx="216">
                  <c:v>8.34</c:v>
                </c:pt>
                <c:pt idx="217">
                  <c:v>8.3600000000000048</c:v>
                </c:pt>
                <c:pt idx="218">
                  <c:v>8.3800000000000008</c:v>
                </c:pt>
                <c:pt idx="219">
                  <c:v>8.4</c:v>
                </c:pt>
                <c:pt idx="220">
                  <c:v>8.42</c:v>
                </c:pt>
                <c:pt idx="221">
                  <c:v>8.44</c:v>
                </c:pt>
                <c:pt idx="222">
                  <c:v>8.4600000000000026</c:v>
                </c:pt>
                <c:pt idx="223">
                  <c:v>8.48</c:v>
                </c:pt>
                <c:pt idx="224">
                  <c:v>8.5</c:v>
                </c:pt>
                <c:pt idx="225">
                  <c:v>8.52</c:v>
                </c:pt>
                <c:pt idx="226">
                  <c:v>8.5400000000000009</c:v>
                </c:pt>
                <c:pt idx="227">
                  <c:v>8.56</c:v>
                </c:pt>
                <c:pt idx="228">
                  <c:v>8.58</c:v>
                </c:pt>
                <c:pt idx="229">
                  <c:v>8.6</c:v>
                </c:pt>
                <c:pt idx="230">
                  <c:v>8.620000000000001</c:v>
                </c:pt>
                <c:pt idx="231">
                  <c:v>8.6399999999999988</c:v>
                </c:pt>
                <c:pt idx="232">
                  <c:v>8.66</c:v>
                </c:pt>
                <c:pt idx="233">
                  <c:v>8.68</c:v>
                </c:pt>
                <c:pt idx="234">
                  <c:v>8.7000000000000011</c:v>
                </c:pt>
                <c:pt idx="235">
                  <c:v>8.7200000000000024</c:v>
                </c:pt>
                <c:pt idx="236">
                  <c:v>8.7399999999999984</c:v>
                </c:pt>
                <c:pt idx="237">
                  <c:v>8.76</c:v>
                </c:pt>
                <c:pt idx="238">
                  <c:v>8.7800000000000011</c:v>
                </c:pt>
                <c:pt idx="239">
                  <c:v>8.8000000000000007</c:v>
                </c:pt>
                <c:pt idx="240">
                  <c:v>8.82</c:v>
                </c:pt>
                <c:pt idx="241">
                  <c:v>8.84</c:v>
                </c:pt>
                <c:pt idx="242">
                  <c:v>8.8600000000000048</c:v>
                </c:pt>
                <c:pt idx="243">
                  <c:v>8.8800000000000008</c:v>
                </c:pt>
                <c:pt idx="244">
                  <c:v>8.9</c:v>
                </c:pt>
                <c:pt idx="245">
                  <c:v>8.92</c:v>
                </c:pt>
                <c:pt idx="246">
                  <c:v>8.94</c:v>
                </c:pt>
                <c:pt idx="247">
                  <c:v>8.9600000000000026</c:v>
                </c:pt>
                <c:pt idx="248">
                  <c:v>8.98</c:v>
                </c:pt>
                <c:pt idx="249">
                  <c:v>9</c:v>
                </c:pt>
                <c:pt idx="250">
                  <c:v>9.02</c:v>
                </c:pt>
                <c:pt idx="251">
                  <c:v>9.0400000000000009</c:v>
                </c:pt>
                <c:pt idx="252">
                  <c:v>9.06</c:v>
                </c:pt>
                <c:pt idx="253">
                  <c:v>9.08</c:v>
                </c:pt>
                <c:pt idx="254">
                  <c:v>9.1</c:v>
                </c:pt>
                <c:pt idx="255">
                  <c:v>9.120000000000001</c:v>
                </c:pt>
                <c:pt idx="256">
                  <c:v>9.1399999999999988</c:v>
                </c:pt>
                <c:pt idx="257">
                  <c:v>9.16</c:v>
                </c:pt>
                <c:pt idx="258">
                  <c:v>9.18</c:v>
                </c:pt>
                <c:pt idx="259">
                  <c:v>9.2000000000000011</c:v>
                </c:pt>
                <c:pt idx="260">
                  <c:v>9.2200000000000024</c:v>
                </c:pt>
                <c:pt idx="261">
                  <c:v>9.2399999999999984</c:v>
                </c:pt>
                <c:pt idx="262">
                  <c:v>9.26</c:v>
                </c:pt>
                <c:pt idx="263">
                  <c:v>9.2800000000000011</c:v>
                </c:pt>
                <c:pt idx="264">
                  <c:v>9.3000000000000007</c:v>
                </c:pt>
                <c:pt idx="265">
                  <c:v>9.32</c:v>
                </c:pt>
                <c:pt idx="266">
                  <c:v>9.34</c:v>
                </c:pt>
                <c:pt idx="267">
                  <c:v>9.3600000000000048</c:v>
                </c:pt>
                <c:pt idx="268">
                  <c:v>9.3800000000000008</c:v>
                </c:pt>
                <c:pt idx="269">
                  <c:v>9.4</c:v>
                </c:pt>
                <c:pt idx="270">
                  <c:v>9.42</c:v>
                </c:pt>
                <c:pt idx="271">
                  <c:v>9.44</c:v>
                </c:pt>
                <c:pt idx="272">
                  <c:v>9.4600000000000026</c:v>
                </c:pt>
                <c:pt idx="273">
                  <c:v>9.48</c:v>
                </c:pt>
                <c:pt idx="274">
                  <c:v>9.5</c:v>
                </c:pt>
                <c:pt idx="275">
                  <c:v>9.52</c:v>
                </c:pt>
                <c:pt idx="276">
                  <c:v>9.5400000000000009</c:v>
                </c:pt>
                <c:pt idx="277">
                  <c:v>9.56</c:v>
                </c:pt>
                <c:pt idx="278">
                  <c:v>9.58</c:v>
                </c:pt>
                <c:pt idx="279">
                  <c:v>9.6</c:v>
                </c:pt>
                <c:pt idx="280">
                  <c:v>9.620000000000001</c:v>
                </c:pt>
                <c:pt idx="281">
                  <c:v>9.6399999999999988</c:v>
                </c:pt>
                <c:pt idx="282">
                  <c:v>9.66</c:v>
                </c:pt>
                <c:pt idx="283">
                  <c:v>9.68</c:v>
                </c:pt>
                <c:pt idx="284">
                  <c:v>9.7000000000000011</c:v>
                </c:pt>
                <c:pt idx="285">
                  <c:v>9.7200000000000024</c:v>
                </c:pt>
                <c:pt idx="286">
                  <c:v>9.7399999999999984</c:v>
                </c:pt>
                <c:pt idx="287">
                  <c:v>9.76</c:v>
                </c:pt>
                <c:pt idx="288">
                  <c:v>9.7800000000000011</c:v>
                </c:pt>
                <c:pt idx="289">
                  <c:v>9.8000000000000007</c:v>
                </c:pt>
                <c:pt idx="290">
                  <c:v>9.82</c:v>
                </c:pt>
                <c:pt idx="291">
                  <c:v>9.84</c:v>
                </c:pt>
                <c:pt idx="292">
                  <c:v>9.8600000000000048</c:v>
                </c:pt>
                <c:pt idx="293">
                  <c:v>9.8800000000000008</c:v>
                </c:pt>
                <c:pt idx="294">
                  <c:v>9.9</c:v>
                </c:pt>
                <c:pt idx="295">
                  <c:v>9.92</c:v>
                </c:pt>
                <c:pt idx="296">
                  <c:v>9.94</c:v>
                </c:pt>
                <c:pt idx="297">
                  <c:v>9.9600000000000026</c:v>
                </c:pt>
                <c:pt idx="298">
                  <c:v>9.98</c:v>
                </c:pt>
                <c:pt idx="299">
                  <c:v>10</c:v>
                </c:pt>
                <c:pt idx="300">
                  <c:v>10.02</c:v>
                </c:pt>
                <c:pt idx="301">
                  <c:v>10.040000000000001</c:v>
                </c:pt>
                <c:pt idx="302">
                  <c:v>10.06</c:v>
                </c:pt>
                <c:pt idx="303">
                  <c:v>10.08</c:v>
                </c:pt>
                <c:pt idx="304">
                  <c:v>10.1</c:v>
                </c:pt>
                <c:pt idx="305">
                  <c:v>10.120000000000001</c:v>
                </c:pt>
                <c:pt idx="306">
                  <c:v>10.139999999999999</c:v>
                </c:pt>
                <c:pt idx="307">
                  <c:v>10.16</c:v>
                </c:pt>
                <c:pt idx="308">
                  <c:v>10.18</c:v>
                </c:pt>
                <c:pt idx="309">
                  <c:v>10.200000000000001</c:v>
                </c:pt>
                <c:pt idx="310">
                  <c:v>10.220000000000001</c:v>
                </c:pt>
                <c:pt idx="311">
                  <c:v>10.239999999999998</c:v>
                </c:pt>
                <c:pt idx="312">
                  <c:v>10.26</c:v>
                </c:pt>
                <c:pt idx="313">
                  <c:v>10.28</c:v>
                </c:pt>
                <c:pt idx="314">
                  <c:v>10.3</c:v>
                </c:pt>
                <c:pt idx="315">
                  <c:v>10.32</c:v>
                </c:pt>
                <c:pt idx="316">
                  <c:v>10.34</c:v>
                </c:pt>
                <c:pt idx="317">
                  <c:v>10.360000000000024</c:v>
                </c:pt>
                <c:pt idx="318">
                  <c:v>10.38</c:v>
                </c:pt>
                <c:pt idx="319">
                  <c:v>10.4</c:v>
                </c:pt>
                <c:pt idx="320">
                  <c:v>10.42</c:v>
                </c:pt>
                <c:pt idx="321">
                  <c:v>10.44</c:v>
                </c:pt>
                <c:pt idx="322">
                  <c:v>10.46</c:v>
                </c:pt>
                <c:pt idx="323">
                  <c:v>10.48</c:v>
                </c:pt>
                <c:pt idx="324">
                  <c:v>10.5</c:v>
                </c:pt>
                <c:pt idx="325">
                  <c:v>10.52</c:v>
                </c:pt>
                <c:pt idx="326">
                  <c:v>10.54</c:v>
                </c:pt>
                <c:pt idx="327">
                  <c:v>10.56</c:v>
                </c:pt>
                <c:pt idx="328">
                  <c:v>10.58</c:v>
                </c:pt>
                <c:pt idx="329">
                  <c:v>10.6</c:v>
                </c:pt>
                <c:pt idx="330">
                  <c:v>10.62</c:v>
                </c:pt>
                <c:pt idx="331">
                  <c:v>10.639999999999999</c:v>
                </c:pt>
                <c:pt idx="332">
                  <c:v>10.66</c:v>
                </c:pt>
                <c:pt idx="333">
                  <c:v>10.68</c:v>
                </c:pt>
                <c:pt idx="334">
                  <c:v>10.7</c:v>
                </c:pt>
                <c:pt idx="335">
                  <c:v>10.719999999999999</c:v>
                </c:pt>
                <c:pt idx="336">
                  <c:v>10.739999999999998</c:v>
                </c:pt>
                <c:pt idx="337">
                  <c:v>10.76</c:v>
                </c:pt>
                <c:pt idx="338">
                  <c:v>10.78</c:v>
                </c:pt>
                <c:pt idx="339">
                  <c:v>10.8</c:v>
                </c:pt>
                <c:pt idx="340">
                  <c:v>10.82</c:v>
                </c:pt>
                <c:pt idx="341">
                  <c:v>10.84</c:v>
                </c:pt>
                <c:pt idx="342">
                  <c:v>10.860000000000024</c:v>
                </c:pt>
                <c:pt idx="343">
                  <c:v>10.88</c:v>
                </c:pt>
                <c:pt idx="344">
                  <c:v>10.9</c:v>
                </c:pt>
                <c:pt idx="345">
                  <c:v>10.92</c:v>
                </c:pt>
                <c:pt idx="346">
                  <c:v>10.94</c:v>
                </c:pt>
                <c:pt idx="347">
                  <c:v>10.96</c:v>
                </c:pt>
                <c:pt idx="348">
                  <c:v>10.98</c:v>
                </c:pt>
                <c:pt idx="349">
                  <c:v>11</c:v>
                </c:pt>
                <c:pt idx="350">
                  <c:v>11.02</c:v>
                </c:pt>
                <c:pt idx="351">
                  <c:v>11.04</c:v>
                </c:pt>
                <c:pt idx="352">
                  <c:v>11.06</c:v>
                </c:pt>
                <c:pt idx="353">
                  <c:v>11.08</c:v>
                </c:pt>
                <c:pt idx="354">
                  <c:v>11.1</c:v>
                </c:pt>
                <c:pt idx="355">
                  <c:v>11.12</c:v>
                </c:pt>
                <c:pt idx="356">
                  <c:v>11.139999999999999</c:v>
                </c:pt>
                <c:pt idx="357">
                  <c:v>11.16</c:v>
                </c:pt>
                <c:pt idx="358">
                  <c:v>11.18</c:v>
                </c:pt>
                <c:pt idx="359">
                  <c:v>11.2</c:v>
                </c:pt>
                <c:pt idx="360">
                  <c:v>11.219999999999999</c:v>
                </c:pt>
                <c:pt idx="361">
                  <c:v>11.239999999999998</c:v>
                </c:pt>
                <c:pt idx="362">
                  <c:v>11.26</c:v>
                </c:pt>
                <c:pt idx="363">
                  <c:v>11.28</c:v>
                </c:pt>
                <c:pt idx="364">
                  <c:v>11.3</c:v>
                </c:pt>
                <c:pt idx="365">
                  <c:v>11.32</c:v>
                </c:pt>
                <c:pt idx="366">
                  <c:v>11.34</c:v>
                </c:pt>
                <c:pt idx="367">
                  <c:v>11.360000000000024</c:v>
                </c:pt>
                <c:pt idx="368">
                  <c:v>11.38</c:v>
                </c:pt>
                <c:pt idx="369">
                  <c:v>11.4</c:v>
                </c:pt>
                <c:pt idx="370">
                  <c:v>11.42</c:v>
                </c:pt>
                <c:pt idx="371">
                  <c:v>11.44</c:v>
                </c:pt>
                <c:pt idx="372">
                  <c:v>11.46</c:v>
                </c:pt>
                <c:pt idx="373">
                  <c:v>11.48</c:v>
                </c:pt>
                <c:pt idx="374">
                  <c:v>11.5</c:v>
                </c:pt>
                <c:pt idx="375">
                  <c:v>11.52</c:v>
                </c:pt>
                <c:pt idx="376">
                  <c:v>11.54</c:v>
                </c:pt>
                <c:pt idx="377">
                  <c:v>11.56</c:v>
                </c:pt>
                <c:pt idx="378">
                  <c:v>11.58</c:v>
                </c:pt>
                <c:pt idx="379">
                  <c:v>11.6</c:v>
                </c:pt>
                <c:pt idx="380">
                  <c:v>11.62</c:v>
                </c:pt>
                <c:pt idx="381">
                  <c:v>11.639999999999999</c:v>
                </c:pt>
                <c:pt idx="382">
                  <c:v>11.66</c:v>
                </c:pt>
                <c:pt idx="383">
                  <c:v>11.68</c:v>
                </c:pt>
                <c:pt idx="384">
                  <c:v>11.7</c:v>
                </c:pt>
                <c:pt idx="385">
                  <c:v>11.719999999999999</c:v>
                </c:pt>
                <c:pt idx="386">
                  <c:v>11.739999999999998</c:v>
                </c:pt>
                <c:pt idx="387">
                  <c:v>11.76</c:v>
                </c:pt>
                <c:pt idx="388">
                  <c:v>11.78</c:v>
                </c:pt>
                <c:pt idx="389">
                  <c:v>11.8</c:v>
                </c:pt>
                <c:pt idx="390">
                  <c:v>11.82</c:v>
                </c:pt>
                <c:pt idx="391">
                  <c:v>11.84</c:v>
                </c:pt>
                <c:pt idx="392">
                  <c:v>11.860000000000024</c:v>
                </c:pt>
                <c:pt idx="393">
                  <c:v>11.88</c:v>
                </c:pt>
                <c:pt idx="394">
                  <c:v>11.9</c:v>
                </c:pt>
                <c:pt idx="395">
                  <c:v>11.92</c:v>
                </c:pt>
                <c:pt idx="396">
                  <c:v>11.94</c:v>
                </c:pt>
                <c:pt idx="397">
                  <c:v>11.96</c:v>
                </c:pt>
                <c:pt idx="398">
                  <c:v>11.98</c:v>
                </c:pt>
                <c:pt idx="399">
                  <c:v>12</c:v>
                </c:pt>
                <c:pt idx="400">
                  <c:v>12.02</c:v>
                </c:pt>
                <c:pt idx="401">
                  <c:v>12.04</c:v>
                </c:pt>
                <c:pt idx="402">
                  <c:v>12.06</c:v>
                </c:pt>
                <c:pt idx="403">
                  <c:v>12.08</c:v>
                </c:pt>
                <c:pt idx="404">
                  <c:v>12.1</c:v>
                </c:pt>
                <c:pt idx="405">
                  <c:v>12.12</c:v>
                </c:pt>
                <c:pt idx="406">
                  <c:v>12.139999999999999</c:v>
                </c:pt>
                <c:pt idx="407">
                  <c:v>12.16</c:v>
                </c:pt>
                <c:pt idx="408">
                  <c:v>12.18</c:v>
                </c:pt>
                <c:pt idx="409">
                  <c:v>12.2</c:v>
                </c:pt>
                <c:pt idx="410">
                  <c:v>12.219999999999999</c:v>
                </c:pt>
                <c:pt idx="411">
                  <c:v>12.239999999999998</c:v>
                </c:pt>
                <c:pt idx="412">
                  <c:v>12.26</c:v>
                </c:pt>
                <c:pt idx="413">
                  <c:v>12.28</c:v>
                </c:pt>
                <c:pt idx="414">
                  <c:v>12.3</c:v>
                </c:pt>
                <c:pt idx="415">
                  <c:v>12.32</c:v>
                </c:pt>
                <c:pt idx="416">
                  <c:v>12.34</c:v>
                </c:pt>
                <c:pt idx="417">
                  <c:v>12.360000000000024</c:v>
                </c:pt>
                <c:pt idx="418">
                  <c:v>12.38</c:v>
                </c:pt>
                <c:pt idx="419">
                  <c:v>12.4</c:v>
                </c:pt>
                <c:pt idx="420">
                  <c:v>12.42</c:v>
                </c:pt>
                <c:pt idx="421">
                  <c:v>12.44</c:v>
                </c:pt>
                <c:pt idx="422">
                  <c:v>12.46</c:v>
                </c:pt>
                <c:pt idx="423">
                  <c:v>12.48</c:v>
                </c:pt>
                <c:pt idx="424">
                  <c:v>12.5</c:v>
                </c:pt>
                <c:pt idx="425">
                  <c:v>12.52</c:v>
                </c:pt>
                <c:pt idx="426">
                  <c:v>12.54</c:v>
                </c:pt>
                <c:pt idx="427">
                  <c:v>12.56</c:v>
                </c:pt>
                <c:pt idx="428">
                  <c:v>12.58</c:v>
                </c:pt>
                <c:pt idx="429">
                  <c:v>12.6</c:v>
                </c:pt>
                <c:pt idx="430">
                  <c:v>12.62</c:v>
                </c:pt>
                <c:pt idx="431">
                  <c:v>12.639999999999999</c:v>
                </c:pt>
                <c:pt idx="432">
                  <c:v>12.66</c:v>
                </c:pt>
                <c:pt idx="433">
                  <c:v>12.68</c:v>
                </c:pt>
                <c:pt idx="434">
                  <c:v>12.7</c:v>
                </c:pt>
                <c:pt idx="435">
                  <c:v>12.719999999999999</c:v>
                </c:pt>
                <c:pt idx="436">
                  <c:v>12.739999999999998</c:v>
                </c:pt>
                <c:pt idx="437">
                  <c:v>12.76</c:v>
                </c:pt>
                <c:pt idx="438">
                  <c:v>12.78</c:v>
                </c:pt>
                <c:pt idx="439">
                  <c:v>12.8</c:v>
                </c:pt>
                <c:pt idx="440">
                  <c:v>12.82</c:v>
                </c:pt>
                <c:pt idx="441">
                  <c:v>12.84</c:v>
                </c:pt>
                <c:pt idx="442">
                  <c:v>12.860000000000024</c:v>
                </c:pt>
                <c:pt idx="443">
                  <c:v>12.88</c:v>
                </c:pt>
                <c:pt idx="444">
                  <c:v>12.9</c:v>
                </c:pt>
                <c:pt idx="445">
                  <c:v>12.92</c:v>
                </c:pt>
                <c:pt idx="446">
                  <c:v>12.94</c:v>
                </c:pt>
                <c:pt idx="447">
                  <c:v>12.96</c:v>
                </c:pt>
                <c:pt idx="448">
                  <c:v>12.98</c:v>
                </c:pt>
                <c:pt idx="449">
                  <c:v>13</c:v>
                </c:pt>
                <c:pt idx="450">
                  <c:v>13.02</c:v>
                </c:pt>
                <c:pt idx="451">
                  <c:v>13.04</c:v>
                </c:pt>
                <c:pt idx="452">
                  <c:v>13.06</c:v>
                </c:pt>
                <c:pt idx="453">
                  <c:v>13.08</c:v>
                </c:pt>
                <c:pt idx="454">
                  <c:v>13.1</c:v>
                </c:pt>
                <c:pt idx="455">
                  <c:v>13.12</c:v>
                </c:pt>
                <c:pt idx="456">
                  <c:v>13.139999999999999</c:v>
                </c:pt>
                <c:pt idx="457">
                  <c:v>13.16</c:v>
                </c:pt>
                <c:pt idx="458">
                  <c:v>13.18</c:v>
                </c:pt>
                <c:pt idx="459">
                  <c:v>13.2</c:v>
                </c:pt>
                <c:pt idx="460">
                  <c:v>13.219999999999999</c:v>
                </c:pt>
                <c:pt idx="461">
                  <c:v>13.239999999999998</c:v>
                </c:pt>
                <c:pt idx="462">
                  <c:v>13.26</c:v>
                </c:pt>
                <c:pt idx="463">
                  <c:v>13.28</c:v>
                </c:pt>
                <c:pt idx="464">
                  <c:v>13.3</c:v>
                </c:pt>
                <c:pt idx="465">
                  <c:v>13.32</c:v>
                </c:pt>
                <c:pt idx="466">
                  <c:v>13.34</c:v>
                </c:pt>
                <c:pt idx="467">
                  <c:v>13.360000000000024</c:v>
                </c:pt>
                <c:pt idx="468">
                  <c:v>13.38</c:v>
                </c:pt>
                <c:pt idx="469">
                  <c:v>13.4</c:v>
                </c:pt>
                <c:pt idx="470">
                  <c:v>13.42</c:v>
                </c:pt>
                <c:pt idx="471">
                  <c:v>13.44</c:v>
                </c:pt>
                <c:pt idx="472">
                  <c:v>13.46</c:v>
                </c:pt>
                <c:pt idx="473">
                  <c:v>13.48</c:v>
                </c:pt>
                <c:pt idx="474">
                  <c:v>13.5</c:v>
                </c:pt>
                <c:pt idx="475">
                  <c:v>13.52</c:v>
                </c:pt>
                <c:pt idx="476">
                  <c:v>13.54</c:v>
                </c:pt>
                <c:pt idx="477">
                  <c:v>13.56</c:v>
                </c:pt>
                <c:pt idx="478">
                  <c:v>13.58</c:v>
                </c:pt>
                <c:pt idx="479">
                  <c:v>13.6</c:v>
                </c:pt>
                <c:pt idx="480">
                  <c:v>13.62</c:v>
                </c:pt>
                <c:pt idx="481">
                  <c:v>13.639999999999999</c:v>
                </c:pt>
                <c:pt idx="482">
                  <c:v>13.66</c:v>
                </c:pt>
                <c:pt idx="483">
                  <c:v>13.68</c:v>
                </c:pt>
                <c:pt idx="484">
                  <c:v>13.7</c:v>
                </c:pt>
                <c:pt idx="485">
                  <c:v>13.719999999999999</c:v>
                </c:pt>
                <c:pt idx="486">
                  <c:v>13.739999999999998</c:v>
                </c:pt>
                <c:pt idx="487">
                  <c:v>13.76</c:v>
                </c:pt>
                <c:pt idx="488">
                  <c:v>13.78</c:v>
                </c:pt>
                <c:pt idx="489">
                  <c:v>13.8</c:v>
                </c:pt>
                <c:pt idx="490">
                  <c:v>13.82</c:v>
                </c:pt>
                <c:pt idx="491">
                  <c:v>13.84</c:v>
                </c:pt>
                <c:pt idx="492">
                  <c:v>13.860000000000024</c:v>
                </c:pt>
                <c:pt idx="493">
                  <c:v>13.88</c:v>
                </c:pt>
                <c:pt idx="494">
                  <c:v>13.9</c:v>
                </c:pt>
                <c:pt idx="495">
                  <c:v>13.92</c:v>
                </c:pt>
                <c:pt idx="496">
                  <c:v>13.94</c:v>
                </c:pt>
                <c:pt idx="497">
                  <c:v>13.96</c:v>
                </c:pt>
                <c:pt idx="498">
                  <c:v>13.98</c:v>
                </c:pt>
                <c:pt idx="499">
                  <c:v>14</c:v>
                </c:pt>
                <c:pt idx="500">
                  <c:v>14.02</c:v>
                </c:pt>
                <c:pt idx="501">
                  <c:v>14.04</c:v>
                </c:pt>
                <c:pt idx="502">
                  <c:v>14.06</c:v>
                </c:pt>
                <c:pt idx="503">
                  <c:v>14.08</c:v>
                </c:pt>
                <c:pt idx="504">
                  <c:v>14.1</c:v>
                </c:pt>
                <c:pt idx="505">
                  <c:v>14.12</c:v>
                </c:pt>
                <c:pt idx="506">
                  <c:v>14.139999999999999</c:v>
                </c:pt>
                <c:pt idx="507">
                  <c:v>14.16</c:v>
                </c:pt>
                <c:pt idx="508">
                  <c:v>14.18</c:v>
                </c:pt>
                <c:pt idx="509">
                  <c:v>14.2</c:v>
                </c:pt>
                <c:pt idx="510">
                  <c:v>14.219999999999999</c:v>
                </c:pt>
                <c:pt idx="511">
                  <c:v>14.239999999999998</c:v>
                </c:pt>
                <c:pt idx="512">
                  <c:v>14.26</c:v>
                </c:pt>
                <c:pt idx="513">
                  <c:v>14.28</c:v>
                </c:pt>
                <c:pt idx="514">
                  <c:v>14.3</c:v>
                </c:pt>
                <c:pt idx="515">
                  <c:v>14.32</c:v>
                </c:pt>
                <c:pt idx="516">
                  <c:v>14.34</c:v>
                </c:pt>
                <c:pt idx="517">
                  <c:v>14.360000000000024</c:v>
                </c:pt>
                <c:pt idx="518">
                  <c:v>14.38</c:v>
                </c:pt>
                <c:pt idx="519">
                  <c:v>14.4</c:v>
                </c:pt>
                <c:pt idx="520">
                  <c:v>14.42</c:v>
                </c:pt>
                <c:pt idx="521">
                  <c:v>14.44</c:v>
                </c:pt>
                <c:pt idx="522">
                  <c:v>14.46</c:v>
                </c:pt>
                <c:pt idx="523">
                  <c:v>14.48</c:v>
                </c:pt>
                <c:pt idx="524">
                  <c:v>14.5</c:v>
                </c:pt>
                <c:pt idx="525">
                  <c:v>14.52</c:v>
                </c:pt>
                <c:pt idx="526">
                  <c:v>14.54</c:v>
                </c:pt>
                <c:pt idx="527">
                  <c:v>14.56</c:v>
                </c:pt>
                <c:pt idx="528">
                  <c:v>14.58</c:v>
                </c:pt>
                <c:pt idx="529">
                  <c:v>14.6</c:v>
                </c:pt>
                <c:pt idx="530">
                  <c:v>14.62</c:v>
                </c:pt>
                <c:pt idx="531">
                  <c:v>14.639999999999999</c:v>
                </c:pt>
                <c:pt idx="532">
                  <c:v>14.66</c:v>
                </c:pt>
                <c:pt idx="533">
                  <c:v>14.68</c:v>
                </c:pt>
                <c:pt idx="534">
                  <c:v>14.7</c:v>
                </c:pt>
                <c:pt idx="535">
                  <c:v>14.719999999999999</c:v>
                </c:pt>
                <c:pt idx="536">
                  <c:v>14.739999999999998</c:v>
                </c:pt>
                <c:pt idx="537">
                  <c:v>14.76</c:v>
                </c:pt>
                <c:pt idx="538">
                  <c:v>14.78</c:v>
                </c:pt>
                <c:pt idx="539">
                  <c:v>14.8</c:v>
                </c:pt>
                <c:pt idx="540">
                  <c:v>14.82</c:v>
                </c:pt>
                <c:pt idx="541">
                  <c:v>14.84</c:v>
                </c:pt>
                <c:pt idx="542">
                  <c:v>14.860000000000024</c:v>
                </c:pt>
                <c:pt idx="543">
                  <c:v>14.88</c:v>
                </c:pt>
                <c:pt idx="544">
                  <c:v>14.9</c:v>
                </c:pt>
                <c:pt idx="545">
                  <c:v>14.92</c:v>
                </c:pt>
                <c:pt idx="546">
                  <c:v>14.94</c:v>
                </c:pt>
                <c:pt idx="547">
                  <c:v>14.96</c:v>
                </c:pt>
                <c:pt idx="548">
                  <c:v>14.98</c:v>
                </c:pt>
                <c:pt idx="549">
                  <c:v>15</c:v>
                </c:pt>
                <c:pt idx="550">
                  <c:v>15.02</c:v>
                </c:pt>
                <c:pt idx="551">
                  <c:v>15.04</c:v>
                </c:pt>
                <c:pt idx="552">
                  <c:v>15.06</c:v>
                </c:pt>
                <c:pt idx="553">
                  <c:v>15.08</c:v>
                </c:pt>
                <c:pt idx="554">
                  <c:v>15.1</c:v>
                </c:pt>
                <c:pt idx="555">
                  <c:v>15.12</c:v>
                </c:pt>
                <c:pt idx="556">
                  <c:v>15.139999999999999</c:v>
                </c:pt>
                <c:pt idx="557">
                  <c:v>15.16</c:v>
                </c:pt>
                <c:pt idx="558">
                  <c:v>15.18</c:v>
                </c:pt>
                <c:pt idx="559">
                  <c:v>15.2</c:v>
                </c:pt>
                <c:pt idx="560">
                  <c:v>15.219999999999999</c:v>
                </c:pt>
                <c:pt idx="561">
                  <c:v>15.239999999999998</c:v>
                </c:pt>
                <c:pt idx="562">
                  <c:v>15.26</c:v>
                </c:pt>
                <c:pt idx="563">
                  <c:v>15.28</c:v>
                </c:pt>
                <c:pt idx="564">
                  <c:v>15.3</c:v>
                </c:pt>
                <c:pt idx="565">
                  <c:v>15.32</c:v>
                </c:pt>
                <c:pt idx="566">
                  <c:v>15.34</c:v>
                </c:pt>
                <c:pt idx="567">
                  <c:v>15.360000000000024</c:v>
                </c:pt>
                <c:pt idx="568">
                  <c:v>15.38</c:v>
                </c:pt>
                <c:pt idx="569">
                  <c:v>15.4</c:v>
                </c:pt>
                <c:pt idx="570">
                  <c:v>15.42</c:v>
                </c:pt>
                <c:pt idx="571">
                  <c:v>15.44</c:v>
                </c:pt>
                <c:pt idx="572">
                  <c:v>15.46</c:v>
                </c:pt>
                <c:pt idx="573">
                  <c:v>15.48</c:v>
                </c:pt>
                <c:pt idx="574">
                  <c:v>15.5</c:v>
                </c:pt>
                <c:pt idx="575">
                  <c:v>15.52</c:v>
                </c:pt>
                <c:pt idx="576">
                  <c:v>15.54</c:v>
                </c:pt>
                <c:pt idx="577">
                  <c:v>15.56</c:v>
                </c:pt>
                <c:pt idx="578">
                  <c:v>15.58</c:v>
                </c:pt>
                <c:pt idx="579">
                  <c:v>15.6</c:v>
                </c:pt>
                <c:pt idx="580">
                  <c:v>15.62</c:v>
                </c:pt>
                <c:pt idx="581">
                  <c:v>15.639999999999999</c:v>
                </c:pt>
                <c:pt idx="582">
                  <c:v>15.66</c:v>
                </c:pt>
                <c:pt idx="583">
                  <c:v>15.68</c:v>
                </c:pt>
                <c:pt idx="584">
                  <c:v>15.7</c:v>
                </c:pt>
                <c:pt idx="585">
                  <c:v>15.719999999999999</c:v>
                </c:pt>
                <c:pt idx="586">
                  <c:v>15.739999999999998</c:v>
                </c:pt>
                <c:pt idx="587">
                  <c:v>15.76</c:v>
                </c:pt>
                <c:pt idx="588">
                  <c:v>15.78</c:v>
                </c:pt>
                <c:pt idx="589">
                  <c:v>15.8</c:v>
                </c:pt>
                <c:pt idx="590">
                  <c:v>15.82</c:v>
                </c:pt>
                <c:pt idx="591">
                  <c:v>15.84</c:v>
                </c:pt>
                <c:pt idx="592">
                  <c:v>15.860000000000024</c:v>
                </c:pt>
                <c:pt idx="593">
                  <c:v>15.88</c:v>
                </c:pt>
                <c:pt idx="594">
                  <c:v>15.9</c:v>
                </c:pt>
                <c:pt idx="595">
                  <c:v>15.92</c:v>
                </c:pt>
                <c:pt idx="596">
                  <c:v>15.94</c:v>
                </c:pt>
                <c:pt idx="597">
                  <c:v>15.96</c:v>
                </c:pt>
                <c:pt idx="598">
                  <c:v>15.98</c:v>
                </c:pt>
                <c:pt idx="599">
                  <c:v>16</c:v>
                </c:pt>
                <c:pt idx="600">
                  <c:v>16.02</c:v>
                </c:pt>
                <c:pt idx="601">
                  <c:v>16.04</c:v>
                </c:pt>
                <c:pt idx="602">
                  <c:v>16.059999999999999</c:v>
                </c:pt>
                <c:pt idx="603">
                  <c:v>16.079999999999988</c:v>
                </c:pt>
                <c:pt idx="604">
                  <c:v>16.100000000000001</c:v>
                </c:pt>
                <c:pt idx="605">
                  <c:v>16.12</c:v>
                </c:pt>
                <c:pt idx="606">
                  <c:v>16.14</c:v>
                </c:pt>
                <c:pt idx="607">
                  <c:v>16.16</c:v>
                </c:pt>
                <c:pt idx="608">
                  <c:v>16.18</c:v>
                </c:pt>
                <c:pt idx="609">
                  <c:v>16.2</c:v>
                </c:pt>
                <c:pt idx="610">
                  <c:v>16.22</c:v>
                </c:pt>
                <c:pt idx="611">
                  <c:v>16.239999999999988</c:v>
                </c:pt>
                <c:pt idx="612">
                  <c:v>16.260000000000002</c:v>
                </c:pt>
                <c:pt idx="613">
                  <c:v>16.279999999999987</c:v>
                </c:pt>
                <c:pt idx="614">
                  <c:v>16.3</c:v>
                </c:pt>
                <c:pt idx="615">
                  <c:v>16.32</c:v>
                </c:pt>
                <c:pt idx="616">
                  <c:v>16.34</c:v>
                </c:pt>
                <c:pt idx="617">
                  <c:v>16.36</c:v>
                </c:pt>
                <c:pt idx="618">
                  <c:v>16.38</c:v>
                </c:pt>
                <c:pt idx="619">
                  <c:v>16.399999999999999</c:v>
                </c:pt>
                <c:pt idx="620">
                  <c:v>16.420000000000002</c:v>
                </c:pt>
                <c:pt idx="621">
                  <c:v>16.439999999999987</c:v>
                </c:pt>
                <c:pt idx="622">
                  <c:v>16.459999999999987</c:v>
                </c:pt>
                <c:pt idx="623">
                  <c:v>16.479999999999986</c:v>
                </c:pt>
                <c:pt idx="624">
                  <c:v>16.5</c:v>
                </c:pt>
                <c:pt idx="625">
                  <c:v>16.52</c:v>
                </c:pt>
                <c:pt idx="626">
                  <c:v>16.54</c:v>
                </c:pt>
                <c:pt idx="627">
                  <c:v>16.559999999999999</c:v>
                </c:pt>
                <c:pt idx="628">
                  <c:v>16.579999999999988</c:v>
                </c:pt>
                <c:pt idx="629">
                  <c:v>16.600000000000001</c:v>
                </c:pt>
                <c:pt idx="630">
                  <c:v>16.62</c:v>
                </c:pt>
                <c:pt idx="631">
                  <c:v>16.64</c:v>
                </c:pt>
                <c:pt idx="632">
                  <c:v>16.66</c:v>
                </c:pt>
                <c:pt idx="633">
                  <c:v>16.68</c:v>
                </c:pt>
                <c:pt idx="634">
                  <c:v>16.7</c:v>
                </c:pt>
                <c:pt idx="635">
                  <c:v>16.72</c:v>
                </c:pt>
                <c:pt idx="636">
                  <c:v>16.739999999999988</c:v>
                </c:pt>
                <c:pt idx="637">
                  <c:v>16.760000000000002</c:v>
                </c:pt>
                <c:pt idx="638">
                  <c:v>16.779999999999987</c:v>
                </c:pt>
                <c:pt idx="639">
                  <c:v>16.8</c:v>
                </c:pt>
                <c:pt idx="640">
                  <c:v>16.82</c:v>
                </c:pt>
                <c:pt idx="641">
                  <c:v>16.84</c:v>
                </c:pt>
                <c:pt idx="642">
                  <c:v>16.86</c:v>
                </c:pt>
                <c:pt idx="643">
                  <c:v>16.88</c:v>
                </c:pt>
                <c:pt idx="644">
                  <c:v>16.899999999999999</c:v>
                </c:pt>
                <c:pt idx="645">
                  <c:v>16.920000000000002</c:v>
                </c:pt>
                <c:pt idx="646">
                  <c:v>16.939999999999987</c:v>
                </c:pt>
                <c:pt idx="647">
                  <c:v>16.959999999999987</c:v>
                </c:pt>
                <c:pt idx="648">
                  <c:v>16.979999999999986</c:v>
                </c:pt>
                <c:pt idx="649">
                  <c:v>17</c:v>
                </c:pt>
                <c:pt idx="650">
                  <c:v>17.02</c:v>
                </c:pt>
                <c:pt idx="651">
                  <c:v>17.04</c:v>
                </c:pt>
                <c:pt idx="652">
                  <c:v>17.059999999999999</c:v>
                </c:pt>
                <c:pt idx="653">
                  <c:v>17.079999999999988</c:v>
                </c:pt>
                <c:pt idx="654">
                  <c:v>17.100000000000001</c:v>
                </c:pt>
                <c:pt idx="655">
                  <c:v>17.12</c:v>
                </c:pt>
                <c:pt idx="656">
                  <c:v>17.14</c:v>
                </c:pt>
                <c:pt idx="657">
                  <c:v>17.16</c:v>
                </c:pt>
                <c:pt idx="658">
                  <c:v>17.18</c:v>
                </c:pt>
                <c:pt idx="659">
                  <c:v>17.2</c:v>
                </c:pt>
                <c:pt idx="660">
                  <c:v>17.22</c:v>
                </c:pt>
                <c:pt idx="661">
                  <c:v>17.239999999999988</c:v>
                </c:pt>
                <c:pt idx="662">
                  <c:v>17.260000000000002</c:v>
                </c:pt>
                <c:pt idx="663">
                  <c:v>17.279999999999987</c:v>
                </c:pt>
                <c:pt idx="664">
                  <c:v>17.3</c:v>
                </c:pt>
                <c:pt idx="665">
                  <c:v>17.32</c:v>
                </c:pt>
                <c:pt idx="666">
                  <c:v>17.34</c:v>
                </c:pt>
                <c:pt idx="667">
                  <c:v>17.36</c:v>
                </c:pt>
                <c:pt idx="668">
                  <c:v>17.38</c:v>
                </c:pt>
                <c:pt idx="669">
                  <c:v>17.399999999999999</c:v>
                </c:pt>
                <c:pt idx="670">
                  <c:v>17.420000000000002</c:v>
                </c:pt>
                <c:pt idx="671">
                  <c:v>17.439999999999987</c:v>
                </c:pt>
                <c:pt idx="672">
                  <c:v>17.459999999999987</c:v>
                </c:pt>
                <c:pt idx="673">
                  <c:v>17.479999999999986</c:v>
                </c:pt>
                <c:pt idx="674">
                  <c:v>17.5</c:v>
                </c:pt>
                <c:pt idx="675">
                  <c:v>17.52</c:v>
                </c:pt>
                <c:pt idx="676">
                  <c:v>17.54</c:v>
                </c:pt>
                <c:pt idx="677">
                  <c:v>17.559999999999999</c:v>
                </c:pt>
                <c:pt idx="678">
                  <c:v>17.579999999999988</c:v>
                </c:pt>
                <c:pt idx="679">
                  <c:v>17.600000000000001</c:v>
                </c:pt>
                <c:pt idx="680">
                  <c:v>17.62</c:v>
                </c:pt>
                <c:pt idx="681">
                  <c:v>17.64</c:v>
                </c:pt>
                <c:pt idx="682">
                  <c:v>17.66</c:v>
                </c:pt>
                <c:pt idx="683">
                  <c:v>17.68</c:v>
                </c:pt>
                <c:pt idx="684">
                  <c:v>17.7</c:v>
                </c:pt>
                <c:pt idx="685">
                  <c:v>17.72</c:v>
                </c:pt>
                <c:pt idx="686">
                  <c:v>17.739999999999988</c:v>
                </c:pt>
                <c:pt idx="687">
                  <c:v>17.760000000000002</c:v>
                </c:pt>
                <c:pt idx="688">
                  <c:v>17.779999999999987</c:v>
                </c:pt>
                <c:pt idx="689">
                  <c:v>17.8</c:v>
                </c:pt>
                <c:pt idx="690">
                  <c:v>17.82</c:v>
                </c:pt>
                <c:pt idx="691">
                  <c:v>17.84</c:v>
                </c:pt>
                <c:pt idx="692">
                  <c:v>17.86</c:v>
                </c:pt>
                <c:pt idx="693">
                  <c:v>17.88</c:v>
                </c:pt>
                <c:pt idx="694">
                  <c:v>17.899999999999999</c:v>
                </c:pt>
                <c:pt idx="695">
                  <c:v>17.920000000000002</c:v>
                </c:pt>
                <c:pt idx="696">
                  <c:v>17.939999999999987</c:v>
                </c:pt>
                <c:pt idx="697">
                  <c:v>17.959999999999987</c:v>
                </c:pt>
                <c:pt idx="698">
                  <c:v>17.979999999999986</c:v>
                </c:pt>
                <c:pt idx="699">
                  <c:v>18</c:v>
                </c:pt>
                <c:pt idx="700">
                  <c:v>18.02</c:v>
                </c:pt>
                <c:pt idx="701">
                  <c:v>18.04</c:v>
                </c:pt>
                <c:pt idx="702">
                  <c:v>18.059999999999999</c:v>
                </c:pt>
                <c:pt idx="703">
                  <c:v>18.079999999999988</c:v>
                </c:pt>
                <c:pt idx="704">
                  <c:v>18.100000000000001</c:v>
                </c:pt>
                <c:pt idx="705">
                  <c:v>18.12</c:v>
                </c:pt>
                <c:pt idx="706">
                  <c:v>18.14</c:v>
                </c:pt>
                <c:pt idx="707">
                  <c:v>18.16</c:v>
                </c:pt>
                <c:pt idx="708">
                  <c:v>18.18</c:v>
                </c:pt>
                <c:pt idx="709">
                  <c:v>18.2</c:v>
                </c:pt>
                <c:pt idx="710">
                  <c:v>18.22</c:v>
                </c:pt>
                <c:pt idx="711">
                  <c:v>18.239999999999988</c:v>
                </c:pt>
                <c:pt idx="712">
                  <c:v>18.260000000000002</c:v>
                </c:pt>
                <c:pt idx="713">
                  <c:v>18.279999999999987</c:v>
                </c:pt>
                <c:pt idx="714">
                  <c:v>18.3</c:v>
                </c:pt>
                <c:pt idx="715">
                  <c:v>18.32</c:v>
                </c:pt>
                <c:pt idx="716">
                  <c:v>18.34</c:v>
                </c:pt>
                <c:pt idx="717">
                  <c:v>18.36</c:v>
                </c:pt>
                <c:pt idx="718">
                  <c:v>18.38</c:v>
                </c:pt>
                <c:pt idx="719">
                  <c:v>18.399999999999999</c:v>
                </c:pt>
                <c:pt idx="720">
                  <c:v>18.420000000000002</c:v>
                </c:pt>
                <c:pt idx="721">
                  <c:v>18.439999999999987</c:v>
                </c:pt>
                <c:pt idx="722">
                  <c:v>18.459999999999987</c:v>
                </c:pt>
                <c:pt idx="723">
                  <c:v>18.479999999999986</c:v>
                </c:pt>
                <c:pt idx="724">
                  <c:v>18.5</c:v>
                </c:pt>
                <c:pt idx="725">
                  <c:v>18.52</c:v>
                </c:pt>
                <c:pt idx="726">
                  <c:v>18.54</c:v>
                </c:pt>
                <c:pt idx="727">
                  <c:v>18.559999999999999</c:v>
                </c:pt>
                <c:pt idx="728">
                  <c:v>18.579999999999988</c:v>
                </c:pt>
                <c:pt idx="729">
                  <c:v>18.600000000000001</c:v>
                </c:pt>
                <c:pt idx="730">
                  <c:v>18.62</c:v>
                </c:pt>
                <c:pt idx="731">
                  <c:v>18.64</c:v>
                </c:pt>
                <c:pt idx="732">
                  <c:v>18.66</c:v>
                </c:pt>
                <c:pt idx="733">
                  <c:v>18.68</c:v>
                </c:pt>
                <c:pt idx="734">
                  <c:v>18.7</c:v>
                </c:pt>
                <c:pt idx="735">
                  <c:v>18.72</c:v>
                </c:pt>
                <c:pt idx="736">
                  <c:v>18.739999999999988</c:v>
                </c:pt>
                <c:pt idx="737">
                  <c:v>18.760000000000002</c:v>
                </c:pt>
                <c:pt idx="738">
                  <c:v>18.779999999999987</c:v>
                </c:pt>
                <c:pt idx="739">
                  <c:v>18.8</c:v>
                </c:pt>
                <c:pt idx="740">
                  <c:v>18.82</c:v>
                </c:pt>
                <c:pt idx="741">
                  <c:v>18.84</c:v>
                </c:pt>
                <c:pt idx="742">
                  <c:v>18.86</c:v>
                </c:pt>
                <c:pt idx="743">
                  <c:v>18.88</c:v>
                </c:pt>
                <c:pt idx="744">
                  <c:v>18.899999999999999</c:v>
                </c:pt>
                <c:pt idx="745">
                  <c:v>18.920000000000002</c:v>
                </c:pt>
                <c:pt idx="746">
                  <c:v>18.939999999999987</c:v>
                </c:pt>
                <c:pt idx="747">
                  <c:v>18.959999999999987</c:v>
                </c:pt>
                <c:pt idx="748">
                  <c:v>18.979999999999986</c:v>
                </c:pt>
                <c:pt idx="749">
                  <c:v>19</c:v>
                </c:pt>
                <c:pt idx="750">
                  <c:v>19.02</c:v>
                </c:pt>
                <c:pt idx="751">
                  <c:v>19.04</c:v>
                </c:pt>
                <c:pt idx="752">
                  <c:v>19.059999999999999</c:v>
                </c:pt>
                <c:pt idx="753">
                  <c:v>19.079999999999988</c:v>
                </c:pt>
                <c:pt idx="754">
                  <c:v>19.100000000000001</c:v>
                </c:pt>
                <c:pt idx="755">
                  <c:v>19.12</c:v>
                </c:pt>
                <c:pt idx="756">
                  <c:v>19.14</c:v>
                </c:pt>
                <c:pt idx="757">
                  <c:v>19.16</c:v>
                </c:pt>
                <c:pt idx="758">
                  <c:v>19.18</c:v>
                </c:pt>
                <c:pt idx="759">
                  <c:v>19.2</c:v>
                </c:pt>
                <c:pt idx="760">
                  <c:v>19.22</c:v>
                </c:pt>
                <c:pt idx="761">
                  <c:v>19.239999999999988</c:v>
                </c:pt>
                <c:pt idx="762">
                  <c:v>19.260000000000002</c:v>
                </c:pt>
                <c:pt idx="763">
                  <c:v>19.279999999999987</c:v>
                </c:pt>
                <c:pt idx="764">
                  <c:v>19.3</c:v>
                </c:pt>
                <c:pt idx="765">
                  <c:v>19.32</c:v>
                </c:pt>
                <c:pt idx="766">
                  <c:v>19.34</c:v>
                </c:pt>
                <c:pt idx="767">
                  <c:v>19.36</c:v>
                </c:pt>
                <c:pt idx="768">
                  <c:v>19.38</c:v>
                </c:pt>
                <c:pt idx="769">
                  <c:v>19.399999999999999</c:v>
                </c:pt>
                <c:pt idx="770">
                  <c:v>19.420000000000002</c:v>
                </c:pt>
                <c:pt idx="771">
                  <c:v>19.439999999999987</c:v>
                </c:pt>
                <c:pt idx="772">
                  <c:v>19.459999999999987</c:v>
                </c:pt>
                <c:pt idx="773">
                  <c:v>19.479999999999986</c:v>
                </c:pt>
                <c:pt idx="774">
                  <c:v>19.5</c:v>
                </c:pt>
                <c:pt idx="775">
                  <c:v>19.52</c:v>
                </c:pt>
                <c:pt idx="776">
                  <c:v>19.54</c:v>
                </c:pt>
                <c:pt idx="777">
                  <c:v>19.559999999999999</c:v>
                </c:pt>
                <c:pt idx="778">
                  <c:v>19.579999999999988</c:v>
                </c:pt>
                <c:pt idx="779">
                  <c:v>19.600000000000001</c:v>
                </c:pt>
                <c:pt idx="780">
                  <c:v>19.62</c:v>
                </c:pt>
                <c:pt idx="781">
                  <c:v>19.64</c:v>
                </c:pt>
                <c:pt idx="782">
                  <c:v>19.66</c:v>
                </c:pt>
                <c:pt idx="783">
                  <c:v>19.68</c:v>
                </c:pt>
                <c:pt idx="784">
                  <c:v>19.7</c:v>
                </c:pt>
                <c:pt idx="785">
                  <c:v>19.72</c:v>
                </c:pt>
                <c:pt idx="786">
                  <c:v>19.739999999999988</c:v>
                </c:pt>
                <c:pt idx="787">
                  <c:v>19.760000000000002</c:v>
                </c:pt>
                <c:pt idx="788">
                  <c:v>19.779999999999987</c:v>
                </c:pt>
                <c:pt idx="789">
                  <c:v>19.8</c:v>
                </c:pt>
                <c:pt idx="790">
                  <c:v>19.82</c:v>
                </c:pt>
                <c:pt idx="791">
                  <c:v>19.84</c:v>
                </c:pt>
                <c:pt idx="792">
                  <c:v>19.86</c:v>
                </c:pt>
                <c:pt idx="793">
                  <c:v>19.88</c:v>
                </c:pt>
                <c:pt idx="794">
                  <c:v>19.899999999999999</c:v>
                </c:pt>
                <c:pt idx="795">
                  <c:v>19.920000000000002</c:v>
                </c:pt>
                <c:pt idx="796">
                  <c:v>19.939999999999987</c:v>
                </c:pt>
                <c:pt idx="797">
                  <c:v>19.959999999999987</c:v>
                </c:pt>
                <c:pt idx="798">
                  <c:v>19.979999999999986</c:v>
                </c:pt>
                <c:pt idx="799">
                  <c:v>20</c:v>
                </c:pt>
                <c:pt idx="800">
                  <c:v>20.02</c:v>
                </c:pt>
                <c:pt idx="801">
                  <c:v>20.04</c:v>
                </c:pt>
                <c:pt idx="802">
                  <c:v>20.059999999999999</c:v>
                </c:pt>
                <c:pt idx="803">
                  <c:v>20.079999999999988</c:v>
                </c:pt>
                <c:pt idx="804">
                  <c:v>20.100000000000001</c:v>
                </c:pt>
                <c:pt idx="805">
                  <c:v>20.12</c:v>
                </c:pt>
                <c:pt idx="806">
                  <c:v>20.14</c:v>
                </c:pt>
                <c:pt idx="807">
                  <c:v>20.16</c:v>
                </c:pt>
                <c:pt idx="808">
                  <c:v>20.18</c:v>
                </c:pt>
                <c:pt idx="809">
                  <c:v>20.2</c:v>
                </c:pt>
                <c:pt idx="810">
                  <c:v>20.22</c:v>
                </c:pt>
                <c:pt idx="811">
                  <c:v>20.239999999999988</c:v>
                </c:pt>
                <c:pt idx="812">
                  <c:v>20.260000000000002</c:v>
                </c:pt>
                <c:pt idx="813">
                  <c:v>20.279999999999987</c:v>
                </c:pt>
                <c:pt idx="814">
                  <c:v>20.3</c:v>
                </c:pt>
                <c:pt idx="815">
                  <c:v>20.32</c:v>
                </c:pt>
                <c:pt idx="816">
                  <c:v>20.34</c:v>
                </c:pt>
                <c:pt idx="817">
                  <c:v>20.36</c:v>
                </c:pt>
                <c:pt idx="818">
                  <c:v>20.38</c:v>
                </c:pt>
                <c:pt idx="819">
                  <c:v>20.399999999999999</c:v>
                </c:pt>
                <c:pt idx="820">
                  <c:v>20.420000000000002</c:v>
                </c:pt>
                <c:pt idx="821">
                  <c:v>20.439999999999987</c:v>
                </c:pt>
                <c:pt idx="822">
                  <c:v>20.459999999999987</c:v>
                </c:pt>
                <c:pt idx="823">
                  <c:v>20.479999999999986</c:v>
                </c:pt>
                <c:pt idx="824">
                  <c:v>20.5</c:v>
                </c:pt>
                <c:pt idx="825">
                  <c:v>20.52</c:v>
                </c:pt>
                <c:pt idx="826">
                  <c:v>20.54</c:v>
                </c:pt>
                <c:pt idx="827">
                  <c:v>20.56</c:v>
                </c:pt>
                <c:pt idx="828">
                  <c:v>20.58</c:v>
                </c:pt>
                <c:pt idx="829">
                  <c:v>20.6</c:v>
                </c:pt>
                <c:pt idx="830">
                  <c:v>20.62</c:v>
                </c:pt>
                <c:pt idx="831">
                  <c:v>20.64</c:v>
                </c:pt>
                <c:pt idx="832">
                  <c:v>20.66</c:v>
                </c:pt>
                <c:pt idx="833">
                  <c:v>20.68</c:v>
                </c:pt>
                <c:pt idx="834">
                  <c:v>20.7</c:v>
                </c:pt>
                <c:pt idx="835">
                  <c:v>20.72</c:v>
                </c:pt>
                <c:pt idx="836">
                  <c:v>20.74</c:v>
                </c:pt>
                <c:pt idx="837">
                  <c:v>20.759999999999987</c:v>
                </c:pt>
                <c:pt idx="838">
                  <c:v>20.779999999999987</c:v>
                </c:pt>
                <c:pt idx="839">
                  <c:v>20.8</c:v>
                </c:pt>
                <c:pt idx="840">
                  <c:v>20.82</c:v>
                </c:pt>
                <c:pt idx="841">
                  <c:v>20.84</c:v>
                </c:pt>
                <c:pt idx="842">
                  <c:v>20.86</c:v>
                </c:pt>
                <c:pt idx="843">
                  <c:v>20.88</c:v>
                </c:pt>
                <c:pt idx="844">
                  <c:v>20.9</c:v>
                </c:pt>
                <c:pt idx="845">
                  <c:v>20.919999999999987</c:v>
                </c:pt>
                <c:pt idx="846">
                  <c:v>20.939999999999987</c:v>
                </c:pt>
                <c:pt idx="847">
                  <c:v>20.959999999999987</c:v>
                </c:pt>
                <c:pt idx="848">
                  <c:v>20.979999999999986</c:v>
                </c:pt>
                <c:pt idx="849">
                  <c:v>21</c:v>
                </c:pt>
                <c:pt idx="850">
                  <c:v>21.02</c:v>
                </c:pt>
                <c:pt idx="851">
                  <c:v>21.04</c:v>
                </c:pt>
                <c:pt idx="852">
                  <c:v>21.06</c:v>
                </c:pt>
                <c:pt idx="853">
                  <c:v>21.08</c:v>
                </c:pt>
                <c:pt idx="854">
                  <c:v>21.1</c:v>
                </c:pt>
                <c:pt idx="855">
                  <c:v>21.12</c:v>
                </c:pt>
                <c:pt idx="856">
                  <c:v>21.14</c:v>
                </c:pt>
                <c:pt idx="857">
                  <c:v>21.16</c:v>
                </c:pt>
                <c:pt idx="858">
                  <c:v>21.18</c:v>
                </c:pt>
                <c:pt idx="859">
                  <c:v>21.2</c:v>
                </c:pt>
                <c:pt idx="860">
                  <c:v>21.22</c:v>
                </c:pt>
                <c:pt idx="861">
                  <c:v>21.24</c:v>
                </c:pt>
                <c:pt idx="862">
                  <c:v>21.259999999999987</c:v>
                </c:pt>
                <c:pt idx="863">
                  <c:v>21.279999999999987</c:v>
                </c:pt>
                <c:pt idx="864">
                  <c:v>21.3</c:v>
                </c:pt>
                <c:pt idx="865">
                  <c:v>21.32</c:v>
                </c:pt>
                <c:pt idx="866">
                  <c:v>21.34</c:v>
                </c:pt>
                <c:pt idx="867">
                  <c:v>21.36</c:v>
                </c:pt>
                <c:pt idx="868">
                  <c:v>21.38</c:v>
                </c:pt>
                <c:pt idx="869">
                  <c:v>21.4</c:v>
                </c:pt>
                <c:pt idx="870">
                  <c:v>21.419999999999987</c:v>
                </c:pt>
                <c:pt idx="871">
                  <c:v>21.439999999999987</c:v>
                </c:pt>
                <c:pt idx="872">
                  <c:v>21.459999999999987</c:v>
                </c:pt>
                <c:pt idx="873">
                  <c:v>21.479999999999986</c:v>
                </c:pt>
                <c:pt idx="874">
                  <c:v>21.5</c:v>
                </c:pt>
                <c:pt idx="875">
                  <c:v>21.52</c:v>
                </c:pt>
                <c:pt idx="876">
                  <c:v>21.54</c:v>
                </c:pt>
                <c:pt idx="877">
                  <c:v>21.56</c:v>
                </c:pt>
                <c:pt idx="878">
                  <c:v>21.58</c:v>
                </c:pt>
                <c:pt idx="879">
                  <c:v>21.6</c:v>
                </c:pt>
                <c:pt idx="880">
                  <c:v>21.62</c:v>
                </c:pt>
                <c:pt idx="881">
                  <c:v>21.64</c:v>
                </c:pt>
                <c:pt idx="882">
                  <c:v>21.66</c:v>
                </c:pt>
                <c:pt idx="883">
                  <c:v>21.68</c:v>
                </c:pt>
                <c:pt idx="884">
                  <c:v>21.7</c:v>
                </c:pt>
                <c:pt idx="885">
                  <c:v>21.72</c:v>
                </c:pt>
                <c:pt idx="886">
                  <c:v>21.74</c:v>
                </c:pt>
                <c:pt idx="887">
                  <c:v>21.759999999999987</c:v>
                </c:pt>
                <c:pt idx="888">
                  <c:v>21.779999999999987</c:v>
                </c:pt>
                <c:pt idx="889">
                  <c:v>21.8</c:v>
                </c:pt>
                <c:pt idx="890">
                  <c:v>21.82</c:v>
                </c:pt>
                <c:pt idx="891">
                  <c:v>21.84</c:v>
                </c:pt>
                <c:pt idx="892">
                  <c:v>21.86</c:v>
                </c:pt>
                <c:pt idx="893">
                  <c:v>21.88</c:v>
                </c:pt>
                <c:pt idx="894">
                  <c:v>21.9</c:v>
                </c:pt>
                <c:pt idx="895">
                  <c:v>21.919999999999987</c:v>
                </c:pt>
                <c:pt idx="896">
                  <c:v>21.939999999999987</c:v>
                </c:pt>
                <c:pt idx="897">
                  <c:v>21.959999999999987</c:v>
                </c:pt>
                <c:pt idx="898">
                  <c:v>21.979999999999986</c:v>
                </c:pt>
                <c:pt idx="899">
                  <c:v>22</c:v>
                </c:pt>
                <c:pt idx="900">
                  <c:v>22.02</c:v>
                </c:pt>
                <c:pt idx="901">
                  <c:v>22.04</c:v>
                </c:pt>
                <c:pt idx="902">
                  <c:v>22.06</c:v>
                </c:pt>
                <c:pt idx="903">
                  <c:v>22.08</c:v>
                </c:pt>
                <c:pt idx="904">
                  <c:v>22.1</c:v>
                </c:pt>
                <c:pt idx="905">
                  <c:v>22.12</c:v>
                </c:pt>
                <c:pt idx="906">
                  <c:v>22.14</c:v>
                </c:pt>
                <c:pt idx="907">
                  <c:v>22.16</c:v>
                </c:pt>
                <c:pt idx="908">
                  <c:v>22.18</c:v>
                </c:pt>
                <c:pt idx="909">
                  <c:v>22.2</c:v>
                </c:pt>
                <c:pt idx="910">
                  <c:v>22.22</c:v>
                </c:pt>
                <c:pt idx="911">
                  <c:v>22.24</c:v>
                </c:pt>
                <c:pt idx="912">
                  <c:v>22.259999999999987</c:v>
                </c:pt>
                <c:pt idx="913">
                  <c:v>22.279999999999987</c:v>
                </c:pt>
                <c:pt idx="914">
                  <c:v>22.3</c:v>
                </c:pt>
                <c:pt idx="915">
                  <c:v>22.32</c:v>
                </c:pt>
                <c:pt idx="916">
                  <c:v>22.34</c:v>
                </c:pt>
                <c:pt idx="917">
                  <c:v>22.36</c:v>
                </c:pt>
                <c:pt idx="918">
                  <c:v>22.38</c:v>
                </c:pt>
                <c:pt idx="919">
                  <c:v>22.4</c:v>
                </c:pt>
                <c:pt idx="920">
                  <c:v>22.419999999999987</c:v>
                </c:pt>
                <c:pt idx="921">
                  <c:v>22.439999999999987</c:v>
                </c:pt>
                <c:pt idx="922">
                  <c:v>22.459999999999987</c:v>
                </c:pt>
                <c:pt idx="923">
                  <c:v>22.479999999999986</c:v>
                </c:pt>
                <c:pt idx="924">
                  <c:v>22.5</c:v>
                </c:pt>
                <c:pt idx="925">
                  <c:v>22.52</c:v>
                </c:pt>
                <c:pt idx="926">
                  <c:v>22.54</c:v>
                </c:pt>
                <c:pt idx="927">
                  <c:v>22.56</c:v>
                </c:pt>
                <c:pt idx="928">
                  <c:v>22.58</c:v>
                </c:pt>
                <c:pt idx="929">
                  <c:v>22.6</c:v>
                </c:pt>
                <c:pt idx="930">
                  <c:v>22.62</c:v>
                </c:pt>
                <c:pt idx="931">
                  <c:v>22.64</c:v>
                </c:pt>
                <c:pt idx="932">
                  <c:v>22.66</c:v>
                </c:pt>
                <c:pt idx="933">
                  <c:v>22.68</c:v>
                </c:pt>
                <c:pt idx="934">
                  <c:v>22.7</c:v>
                </c:pt>
                <c:pt idx="935">
                  <c:v>22.72</c:v>
                </c:pt>
                <c:pt idx="936">
                  <c:v>22.74</c:v>
                </c:pt>
                <c:pt idx="937">
                  <c:v>22.759999999999987</c:v>
                </c:pt>
                <c:pt idx="938">
                  <c:v>22.779999999999987</c:v>
                </c:pt>
                <c:pt idx="939">
                  <c:v>22.8</c:v>
                </c:pt>
                <c:pt idx="940">
                  <c:v>22.82</c:v>
                </c:pt>
                <c:pt idx="941">
                  <c:v>22.84</c:v>
                </c:pt>
                <c:pt idx="942">
                  <c:v>22.86</c:v>
                </c:pt>
                <c:pt idx="943">
                  <c:v>22.88</c:v>
                </c:pt>
                <c:pt idx="944">
                  <c:v>22.9</c:v>
                </c:pt>
                <c:pt idx="945">
                  <c:v>22.919999999999987</c:v>
                </c:pt>
                <c:pt idx="946">
                  <c:v>22.939999999999987</c:v>
                </c:pt>
                <c:pt idx="947">
                  <c:v>22.959999999999987</c:v>
                </c:pt>
                <c:pt idx="948">
                  <c:v>22.979999999999986</c:v>
                </c:pt>
                <c:pt idx="949">
                  <c:v>23</c:v>
                </c:pt>
                <c:pt idx="950">
                  <c:v>23.02</c:v>
                </c:pt>
                <c:pt idx="951">
                  <c:v>23.04</c:v>
                </c:pt>
                <c:pt idx="952">
                  <c:v>23.06</c:v>
                </c:pt>
                <c:pt idx="953">
                  <c:v>23.08</c:v>
                </c:pt>
                <c:pt idx="954">
                  <c:v>23.1</c:v>
                </c:pt>
                <c:pt idx="955">
                  <c:v>23.12</c:v>
                </c:pt>
                <c:pt idx="956">
                  <c:v>23.14</c:v>
                </c:pt>
                <c:pt idx="957">
                  <c:v>23.16</c:v>
                </c:pt>
                <c:pt idx="958">
                  <c:v>23.18</c:v>
                </c:pt>
                <c:pt idx="959">
                  <c:v>23.2</c:v>
                </c:pt>
                <c:pt idx="960">
                  <c:v>23.22</c:v>
                </c:pt>
                <c:pt idx="961">
                  <c:v>23.24</c:v>
                </c:pt>
                <c:pt idx="962">
                  <c:v>23.259999999999987</c:v>
                </c:pt>
                <c:pt idx="963">
                  <c:v>23.279999999999987</c:v>
                </c:pt>
                <c:pt idx="964">
                  <c:v>23.3</c:v>
                </c:pt>
                <c:pt idx="965">
                  <c:v>23.32</c:v>
                </c:pt>
                <c:pt idx="966">
                  <c:v>23.34</c:v>
                </c:pt>
                <c:pt idx="967">
                  <c:v>23.36</c:v>
                </c:pt>
                <c:pt idx="968">
                  <c:v>23.38</c:v>
                </c:pt>
                <c:pt idx="969">
                  <c:v>23.4</c:v>
                </c:pt>
                <c:pt idx="970">
                  <c:v>23.419999999999987</c:v>
                </c:pt>
                <c:pt idx="971">
                  <c:v>23.439999999999987</c:v>
                </c:pt>
                <c:pt idx="972">
                  <c:v>23.459999999999987</c:v>
                </c:pt>
                <c:pt idx="973">
                  <c:v>23.479999999999986</c:v>
                </c:pt>
                <c:pt idx="974">
                  <c:v>23.5</c:v>
                </c:pt>
                <c:pt idx="975">
                  <c:v>23.52</c:v>
                </c:pt>
                <c:pt idx="976">
                  <c:v>23.54</c:v>
                </c:pt>
                <c:pt idx="977">
                  <c:v>23.56</c:v>
                </c:pt>
                <c:pt idx="978">
                  <c:v>23.58</c:v>
                </c:pt>
                <c:pt idx="979">
                  <c:v>23.6</c:v>
                </c:pt>
                <c:pt idx="980">
                  <c:v>23.62</c:v>
                </c:pt>
                <c:pt idx="981">
                  <c:v>23.64</c:v>
                </c:pt>
                <c:pt idx="982">
                  <c:v>23.66</c:v>
                </c:pt>
                <c:pt idx="983">
                  <c:v>23.68</c:v>
                </c:pt>
                <c:pt idx="984">
                  <c:v>23.7</c:v>
                </c:pt>
                <c:pt idx="985">
                  <c:v>23.72</c:v>
                </c:pt>
                <c:pt idx="986">
                  <c:v>23.74</c:v>
                </c:pt>
                <c:pt idx="987">
                  <c:v>23.759999999999987</c:v>
                </c:pt>
                <c:pt idx="988">
                  <c:v>23.779999999999987</c:v>
                </c:pt>
                <c:pt idx="989">
                  <c:v>23.8</c:v>
                </c:pt>
                <c:pt idx="990">
                  <c:v>23.82</c:v>
                </c:pt>
                <c:pt idx="991">
                  <c:v>23.84</c:v>
                </c:pt>
                <c:pt idx="992">
                  <c:v>23.86</c:v>
                </c:pt>
                <c:pt idx="993">
                  <c:v>23.88</c:v>
                </c:pt>
                <c:pt idx="994">
                  <c:v>23.9</c:v>
                </c:pt>
                <c:pt idx="995">
                  <c:v>23.919999999999987</c:v>
                </c:pt>
                <c:pt idx="996">
                  <c:v>23.939999999999987</c:v>
                </c:pt>
                <c:pt idx="997">
                  <c:v>23.959999999999987</c:v>
                </c:pt>
                <c:pt idx="998">
                  <c:v>23.979999999999986</c:v>
                </c:pt>
                <c:pt idx="999">
                  <c:v>24</c:v>
                </c:pt>
                <c:pt idx="1000">
                  <c:v>24.02</c:v>
                </c:pt>
                <c:pt idx="1001">
                  <c:v>24.04</c:v>
                </c:pt>
                <c:pt idx="1002">
                  <c:v>24.06</c:v>
                </c:pt>
                <c:pt idx="1003">
                  <c:v>24.08</c:v>
                </c:pt>
                <c:pt idx="1004">
                  <c:v>24.1</c:v>
                </c:pt>
                <c:pt idx="1005">
                  <c:v>24.12</c:v>
                </c:pt>
                <c:pt idx="1006">
                  <c:v>24.14</c:v>
                </c:pt>
                <c:pt idx="1007">
                  <c:v>24.16</c:v>
                </c:pt>
                <c:pt idx="1008">
                  <c:v>24.18</c:v>
                </c:pt>
                <c:pt idx="1009">
                  <c:v>24.2</c:v>
                </c:pt>
                <c:pt idx="1010">
                  <c:v>24.22</c:v>
                </c:pt>
                <c:pt idx="1011">
                  <c:v>24.24</c:v>
                </c:pt>
                <c:pt idx="1012">
                  <c:v>24.259999999999987</c:v>
                </c:pt>
                <c:pt idx="1013">
                  <c:v>24.279999999999987</c:v>
                </c:pt>
                <c:pt idx="1014">
                  <c:v>24.3</c:v>
                </c:pt>
                <c:pt idx="1015">
                  <c:v>24.32</c:v>
                </c:pt>
                <c:pt idx="1016">
                  <c:v>24.34</c:v>
                </c:pt>
                <c:pt idx="1017">
                  <c:v>24.36</c:v>
                </c:pt>
                <c:pt idx="1018">
                  <c:v>24.38</c:v>
                </c:pt>
                <c:pt idx="1019">
                  <c:v>24.4</c:v>
                </c:pt>
                <c:pt idx="1020">
                  <c:v>24.419999999999987</c:v>
                </c:pt>
                <c:pt idx="1021">
                  <c:v>24.439999999999987</c:v>
                </c:pt>
                <c:pt idx="1022">
                  <c:v>24.459999999999987</c:v>
                </c:pt>
                <c:pt idx="1023">
                  <c:v>24.479999999999986</c:v>
                </c:pt>
                <c:pt idx="1024">
                  <c:v>24.5</c:v>
                </c:pt>
                <c:pt idx="1025">
                  <c:v>24.52</c:v>
                </c:pt>
                <c:pt idx="1026">
                  <c:v>24.54</c:v>
                </c:pt>
                <c:pt idx="1027">
                  <c:v>24.56</c:v>
                </c:pt>
                <c:pt idx="1028">
                  <c:v>24.58</c:v>
                </c:pt>
                <c:pt idx="1029">
                  <c:v>24.6</c:v>
                </c:pt>
                <c:pt idx="1030">
                  <c:v>24.62</c:v>
                </c:pt>
                <c:pt idx="1031">
                  <c:v>24.64</c:v>
                </c:pt>
                <c:pt idx="1032">
                  <c:v>24.66</c:v>
                </c:pt>
                <c:pt idx="1033">
                  <c:v>24.68</c:v>
                </c:pt>
                <c:pt idx="1034">
                  <c:v>24.7</c:v>
                </c:pt>
                <c:pt idx="1035">
                  <c:v>24.72</c:v>
                </c:pt>
                <c:pt idx="1036">
                  <c:v>24.74</c:v>
                </c:pt>
                <c:pt idx="1037">
                  <c:v>24.759999999999987</c:v>
                </c:pt>
                <c:pt idx="1038">
                  <c:v>24.779999999999987</c:v>
                </c:pt>
                <c:pt idx="1039">
                  <c:v>24.8</c:v>
                </c:pt>
                <c:pt idx="1040">
                  <c:v>24.82</c:v>
                </c:pt>
                <c:pt idx="1041">
                  <c:v>24.84</c:v>
                </c:pt>
                <c:pt idx="1042">
                  <c:v>24.86</c:v>
                </c:pt>
                <c:pt idx="1043">
                  <c:v>24.88</c:v>
                </c:pt>
                <c:pt idx="1044">
                  <c:v>24.9</c:v>
                </c:pt>
                <c:pt idx="1045">
                  <c:v>24.919999999999987</c:v>
                </c:pt>
                <c:pt idx="1046">
                  <c:v>24.939999999999987</c:v>
                </c:pt>
                <c:pt idx="1047">
                  <c:v>24.959999999999987</c:v>
                </c:pt>
                <c:pt idx="1048">
                  <c:v>24.979999999999986</c:v>
                </c:pt>
                <c:pt idx="1049">
                  <c:v>25</c:v>
                </c:pt>
                <c:pt idx="1050">
                  <c:v>25.02</c:v>
                </c:pt>
                <c:pt idx="1051">
                  <c:v>25.04</c:v>
                </c:pt>
                <c:pt idx="1052">
                  <c:v>25.06</c:v>
                </c:pt>
                <c:pt idx="1053">
                  <c:v>25.08</c:v>
                </c:pt>
                <c:pt idx="1054">
                  <c:v>25.1</c:v>
                </c:pt>
                <c:pt idx="1055">
                  <c:v>25.12</c:v>
                </c:pt>
                <c:pt idx="1056">
                  <c:v>25.14</c:v>
                </c:pt>
                <c:pt idx="1057">
                  <c:v>25.16</c:v>
                </c:pt>
                <c:pt idx="1058">
                  <c:v>25.18</c:v>
                </c:pt>
                <c:pt idx="1059">
                  <c:v>25.2</c:v>
                </c:pt>
                <c:pt idx="1060">
                  <c:v>25.22</c:v>
                </c:pt>
                <c:pt idx="1061">
                  <c:v>25.24</c:v>
                </c:pt>
                <c:pt idx="1062">
                  <c:v>25.259999999999987</c:v>
                </c:pt>
                <c:pt idx="1063">
                  <c:v>25.279999999999987</c:v>
                </c:pt>
                <c:pt idx="1064">
                  <c:v>25.3</c:v>
                </c:pt>
                <c:pt idx="1065">
                  <c:v>25.32</c:v>
                </c:pt>
                <c:pt idx="1066">
                  <c:v>25.34</c:v>
                </c:pt>
                <c:pt idx="1067">
                  <c:v>25.36</c:v>
                </c:pt>
                <c:pt idx="1068">
                  <c:v>25.38</c:v>
                </c:pt>
                <c:pt idx="1069">
                  <c:v>25.4</c:v>
                </c:pt>
                <c:pt idx="1070">
                  <c:v>25.419999999999987</c:v>
                </c:pt>
                <c:pt idx="1071">
                  <c:v>25.439999999999987</c:v>
                </c:pt>
                <c:pt idx="1072">
                  <c:v>25.459999999999987</c:v>
                </c:pt>
                <c:pt idx="1073">
                  <c:v>25.479999999999986</c:v>
                </c:pt>
                <c:pt idx="1074">
                  <c:v>25.5</c:v>
                </c:pt>
                <c:pt idx="1075">
                  <c:v>25.52</c:v>
                </c:pt>
                <c:pt idx="1076">
                  <c:v>25.54</c:v>
                </c:pt>
                <c:pt idx="1077">
                  <c:v>25.56</c:v>
                </c:pt>
                <c:pt idx="1078">
                  <c:v>25.58</c:v>
                </c:pt>
                <c:pt idx="1079">
                  <c:v>25.6</c:v>
                </c:pt>
                <c:pt idx="1080">
                  <c:v>25.62</c:v>
                </c:pt>
                <c:pt idx="1081">
                  <c:v>25.64</c:v>
                </c:pt>
                <c:pt idx="1082">
                  <c:v>25.66</c:v>
                </c:pt>
                <c:pt idx="1083">
                  <c:v>25.68</c:v>
                </c:pt>
                <c:pt idx="1084">
                  <c:v>25.7</c:v>
                </c:pt>
                <c:pt idx="1085">
                  <c:v>25.72</c:v>
                </c:pt>
                <c:pt idx="1086">
                  <c:v>25.74</c:v>
                </c:pt>
                <c:pt idx="1087">
                  <c:v>25.759999999999987</c:v>
                </c:pt>
                <c:pt idx="1088">
                  <c:v>25.779999999999987</c:v>
                </c:pt>
                <c:pt idx="1089">
                  <c:v>25.8</c:v>
                </c:pt>
                <c:pt idx="1090">
                  <c:v>25.82</c:v>
                </c:pt>
                <c:pt idx="1091">
                  <c:v>25.84</c:v>
                </c:pt>
                <c:pt idx="1092">
                  <c:v>25.86</c:v>
                </c:pt>
                <c:pt idx="1093">
                  <c:v>25.88</c:v>
                </c:pt>
                <c:pt idx="1094">
                  <c:v>25.9</c:v>
                </c:pt>
                <c:pt idx="1095">
                  <c:v>25.919999999999987</c:v>
                </c:pt>
                <c:pt idx="1096">
                  <c:v>25.939999999999987</c:v>
                </c:pt>
                <c:pt idx="1097">
                  <c:v>25.959999999999987</c:v>
                </c:pt>
                <c:pt idx="1098">
                  <c:v>25.979999999999986</c:v>
                </c:pt>
                <c:pt idx="1099">
                  <c:v>26</c:v>
                </c:pt>
                <c:pt idx="1100">
                  <c:v>26.02</c:v>
                </c:pt>
                <c:pt idx="1101">
                  <c:v>26.04</c:v>
                </c:pt>
                <c:pt idx="1102">
                  <c:v>26.06</c:v>
                </c:pt>
                <c:pt idx="1103">
                  <c:v>26.08</c:v>
                </c:pt>
                <c:pt idx="1104">
                  <c:v>26.1</c:v>
                </c:pt>
                <c:pt idx="1105">
                  <c:v>26.12</c:v>
                </c:pt>
                <c:pt idx="1106">
                  <c:v>26.14</c:v>
                </c:pt>
                <c:pt idx="1107">
                  <c:v>26.16</c:v>
                </c:pt>
                <c:pt idx="1108">
                  <c:v>26.18</c:v>
                </c:pt>
                <c:pt idx="1109">
                  <c:v>26.2</c:v>
                </c:pt>
                <c:pt idx="1110">
                  <c:v>26.22</c:v>
                </c:pt>
                <c:pt idx="1111">
                  <c:v>26.24</c:v>
                </c:pt>
                <c:pt idx="1112">
                  <c:v>26.259999999999987</c:v>
                </c:pt>
                <c:pt idx="1113">
                  <c:v>26.279999999999987</c:v>
                </c:pt>
                <c:pt idx="1114">
                  <c:v>26.3</c:v>
                </c:pt>
                <c:pt idx="1115">
                  <c:v>26.32</c:v>
                </c:pt>
                <c:pt idx="1116">
                  <c:v>26.34</c:v>
                </c:pt>
                <c:pt idx="1117">
                  <c:v>26.36</c:v>
                </c:pt>
                <c:pt idx="1118">
                  <c:v>26.38</c:v>
                </c:pt>
                <c:pt idx="1119">
                  <c:v>26.4</c:v>
                </c:pt>
                <c:pt idx="1120">
                  <c:v>26.419999999999987</c:v>
                </c:pt>
                <c:pt idx="1121">
                  <c:v>26.439999999999987</c:v>
                </c:pt>
                <c:pt idx="1122">
                  <c:v>26.459999999999987</c:v>
                </c:pt>
                <c:pt idx="1123">
                  <c:v>26.479999999999986</c:v>
                </c:pt>
                <c:pt idx="1124">
                  <c:v>26.5</c:v>
                </c:pt>
                <c:pt idx="1125">
                  <c:v>26.52</c:v>
                </c:pt>
                <c:pt idx="1126">
                  <c:v>26.54</c:v>
                </c:pt>
                <c:pt idx="1127">
                  <c:v>26.56</c:v>
                </c:pt>
                <c:pt idx="1128">
                  <c:v>26.58</c:v>
                </c:pt>
                <c:pt idx="1129">
                  <c:v>26.6</c:v>
                </c:pt>
                <c:pt idx="1130">
                  <c:v>26.62</c:v>
                </c:pt>
                <c:pt idx="1131">
                  <c:v>26.64</c:v>
                </c:pt>
                <c:pt idx="1132">
                  <c:v>26.66</c:v>
                </c:pt>
                <c:pt idx="1133">
                  <c:v>26.68</c:v>
                </c:pt>
                <c:pt idx="1134">
                  <c:v>26.7</c:v>
                </c:pt>
                <c:pt idx="1135">
                  <c:v>26.72</c:v>
                </c:pt>
                <c:pt idx="1136">
                  <c:v>26.74</c:v>
                </c:pt>
                <c:pt idx="1137">
                  <c:v>26.759999999999987</c:v>
                </c:pt>
                <c:pt idx="1138">
                  <c:v>26.779999999999987</c:v>
                </c:pt>
                <c:pt idx="1139">
                  <c:v>26.8</c:v>
                </c:pt>
                <c:pt idx="1140">
                  <c:v>26.82</c:v>
                </c:pt>
                <c:pt idx="1141">
                  <c:v>26.84</c:v>
                </c:pt>
                <c:pt idx="1142">
                  <c:v>26.86</c:v>
                </c:pt>
                <c:pt idx="1143">
                  <c:v>26.88</c:v>
                </c:pt>
                <c:pt idx="1144">
                  <c:v>26.9</c:v>
                </c:pt>
                <c:pt idx="1145">
                  <c:v>26.919999999999987</c:v>
                </c:pt>
                <c:pt idx="1146">
                  <c:v>26.939999999999987</c:v>
                </c:pt>
                <c:pt idx="1147">
                  <c:v>26.959999999999987</c:v>
                </c:pt>
                <c:pt idx="1148">
                  <c:v>26.979999999999986</c:v>
                </c:pt>
                <c:pt idx="1149">
                  <c:v>27</c:v>
                </c:pt>
                <c:pt idx="1150">
                  <c:v>27.02</c:v>
                </c:pt>
                <c:pt idx="1151">
                  <c:v>27.04</c:v>
                </c:pt>
                <c:pt idx="1152">
                  <c:v>27.06</c:v>
                </c:pt>
                <c:pt idx="1153">
                  <c:v>27.08</c:v>
                </c:pt>
                <c:pt idx="1154">
                  <c:v>27.1</c:v>
                </c:pt>
                <c:pt idx="1155">
                  <c:v>27.12</c:v>
                </c:pt>
                <c:pt idx="1156">
                  <c:v>27.14</c:v>
                </c:pt>
                <c:pt idx="1157">
                  <c:v>27.16</c:v>
                </c:pt>
                <c:pt idx="1158">
                  <c:v>27.18</c:v>
                </c:pt>
                <c:pt idx="1159">
                  <c:v>27.2</c:v>
                </c:pt>
                <c:pt idx="1160">
                  <c:v>27.22</c:v>
                </c:pt>
                <c:pt idx="1161">
                  <c:v>27.24</c:v>
                </c:pt>
                <c:pt idx="1162">
                  <c:v>27.259999999999987</c:v>
                </c:pt>
                <c:pt idx="1163">
                  <c:v>27.279999999999987</c:v>
                </c:pt>
                <c:pt idx="1164">
                  <c:v>27.3</c:v>
                </c:pt>
                <c:pt idx="1165">
                  <c:v>27.32</c:v>
                </c:pt>
                <c:pt idx="1166">
                  <c:v>27.34</c:v>
                </c:pt>
                <c:pt idx="1167">
                  <c:v>27.36</c:v>
                </c:pt>
                <c:pt idx="1168">
                  <c:v>27.38</c:v>
                </c:pt>
                <c:pt idx="1169">
                  <c:v>27.4</c:v>
                </c:pt>
                <c:pt idx="1170">
                  <c:v>27.419999999999987</c:v>
                </c:pt>
                <c:pt idx="1171">
                  <c:v>27.439999999999987</c:v>
                </c:pt>
                <c:pt idx="1172">
                  <c:v>27.459999999999987</c:v>
                </c:pt>
                <c:pt idx="1173">
                  <c:v>27.479999999999986</c:v>
                </c:pt>
                <c:pt idx="1174">
                  <c:v>27.5</c:v>
                </c:pt>
                <c:pt idx="1175">
                  <c:v>27.52</c:v>
                </c:pt>
                <c:pt idx="1176">
                  <c:v>27.54</c:v>
                </c:pt>
                <c:pt idx="1177">
                  <c:v>27.56</c:v>
                </c:pt>
                <c:pt idx="1178">
                  <c:v>27.58</c:v>
                </c:pt>
                <c:pt idx="1179">
                  <c:v>27.6</c:v>
                </c:pt>
                <c:pt idx="1180">
                  <c:v>27.62</c:v>
                </c:pt>
                <c:pt idx="1181">
                  <c:v>27.64</c:v>
                </c:pt>
                <c:pt idx="1182">
                  <c:v>27.66</c:v>
                </c:pt>
                <c:pt idx="1183">
                  <c:v>27.68</c:v>
                </c:pt>
                <c:pt idx="1184">
                  <c:v>27.7</c:v>
                </c:pt>
                <c:pt idx="1185">
                  <c:v>27.72</c:v>
                </c:pt>
                <c:pt idx="1186">
                  <c:v>27.74</c:v>
                </c:pt>
                <c:pt idx="1187">
                  <c:v>27.759999999999987</c:v>
                </c:pt>
                <c:pt idx="1188">
                  <c:v>27.779999999999987</c:v>
                </c:pt>
                <c:pt idx="1189">
                  <c:v>27.8</c:v>
                </c:pt>
                <c:pt idx="1190">
                  <c:v>27.82</c:v>
                </c:pt>
                <c:pt idx="1191">
                  <c:v>27.84</c:v>
                </c:pt>
                <c:pt idx="1192">
                  <c:v>27.86</c:v>
                </c:pt>
                <c:pt idx="1193">
                  <c:v>27.88</c:v>
                </c:pt>
                <c:pt idx="1194">
                  <c:v>27.9</c:v>
                </c:pt>
                <c:pt idx="1195">
                  <c:v>27.919999999999987</c:v>
                </c:pt>
                <c:pt idx="1196">
                  <c:v>27.939999999999987</c:v>
                </c:pt>
                <c:pt idx="1197">
                  <c:v>27.959999999999987</c:v>
                </c:pt>
                <c:pt idx="1198">
                  <c:v>27.979999999999986</c:v>
                </c:pt>
                <c:pt idx="1199">
                  <c:v>28</c:v>
                </c:pt>
                <c:pt idx="1200">
                  <c:v>28.02</c:v>
                </c:pt>
                <c:pt idx="1201">
                  <c:v>28.04</c:v>
                </c:pt>
                <c:pt idx="1202">
                  <c:v>28.06</c:v>
                </c:pt>
                <c:pt idx="1203">
                  <c:v>28.08</c:v>
                </c:pt>
                <c:pt idx="1204">
                  <c:v>28.1</c:v>
                </c:pt>
                <c:pt idx="1205">
                  <c:v>28.12</c:v>
                </c:pt>
                <c:pt idx="1206">
                  <c:v>28.14</c:v>
                </c:pt>
                <c:pt idx="1207">
                  <c:v>28.16</c:v>
                </c:pt>
                <c:pt idx="1208">
                  <c:v>28.18</c:v>
                </c:pt>
                <c:pt idx="1209">
                  <c:v>28.2</c:v>
                </c:pt>
                <c:pt idx="1210">
                  <c:v>28.22</c:v>
                </c:pt>
                <c:pt idx="1211">
                  <c:v>28.24</c:v>
                </c:pt>
                <c:pt idx="1212">
                  <c:v>28.259999999999987</c:v>
                </c:pt>
                <c:pt idx="1213">
                  <c:v>28.279999999999987</c:v>
                </c:pt>
                <c:pt idx="1214">
                  <c:v>28.3</c:v>
                </c:pt>
                <c:pt idx="1215">
                  <c:v>28.32</c:v>
                </c:pt>
                <c:pt idx="1216">
                  <c:v>28.34</c:v>
                </c:pt>
                <c:pt idx="1217">
                  <c:v>28.36</c:v>
                </c:pt>
                <c:pt idx="1218">
                  <c:v>28.38</c:v>
                </c:pt>
                <c:pt idx="1219">
                  <c:v>28.4</c:v>
                </c:pt>
                <c:pt idx="1220">
                  <c:v>28.419999999999987</c:v>
                </c:pt>
                <c:pt idx="1221">
                  <c:v>28.439999999999987</c:v>
                </c:pt>
                <c:pt idx="1222">
                  <c:v>28.459999999999987</c:v>
                </c:pt>
                <c:pt idx="1223">
                  <c:v>28.479999999999986</c:v>
                </c:pt>
                <c:pt idx="1224">
                  <c:v>28.5</c:v>
                </c:pt>
                <c:pt idx="1225">
                  <c:v>28.52</c:v>
                </c:pt>
                <c:pt idx="1226">
                  <c:v>28.54</c:v>
                </c:pt>
                <c:pt idx="1227">
                  <c:v>28.56</c:v>
                </c:pt>
                <c:pt idx="1228">
                  <c:v>28.58</c:v>
                </c:pt>
                <c:pt idx="1229">
                  <c:v>28.6</c:v>
                </c:pt>
                <c:pt idx="1230">
                  <c:v>28.62</c:v>
                </c:pt>
                <c:pt idx="1231">
                  <c:v>28.64</c:v>
                </c:pt>
                <c:pt idx="1232">
                  <c:v>28.66</c:v>
                </c:pt>
                <c:pt idx="1233">
                  <c:v>28.68</c:v>
                </c:pt>
                <c:pt idx="1234">
                  <c:v>28.7</c:v>
                </c:pt>
                <c:pt idx="1235">
                  <c:v>28.72</c:v>
                </c:pt>
                <c:pt idx="1236">
                  <c:v>28.74</c:v>
                </c:pt>
                <c:pt idx="1237">
                  <c:v>28.759999999999987</c:v>
                </c:pt>
                <c:pt idx="1238">
                  <c:v>28.779999999999987</c:v>
                </c:pt>
                <c:pt idx="1239">
                  <c:v>28.8</c:v>
                </c:pt>
                <c:pt idx="1240">
                  <c:v>28.82</c:v>
                </c:pt>
                <c:pt idx="1241">
                  <c:v>28.84</c:v>
                </c:pt>
                <c:pt idx="1242">
                  <c:v>28.86</c:v>
                </c:pt>
                <c:pt idx="1243">
                  <c:v>28.88</c:v>
                </c:pt>
                <c:pt idx="1244">
                  <c:v>28.9</c:v>
                </c:pt>
                <c:pt idx="1245">
                  <c:v>28.919999999999987</c:v>
                </c:pt>
                <c:pt idx="1246">
                  <c:v>28.939999999999987</c:v>
                </c:pt>
                <c:pt idx="1247">
                  <c:v>28.959999999999987</c:v>
                </c:pt>
                <c:pt idx="1248">
                  <c:v>28.979999999999986</c:v>
                </c:pt>
                <c:pt idx="1249">
                  <c:v>29</c:v>
                </c:pt>
                <c:pt idx="1250">
                  <c:v>29.02</c:v>
                </c:pt>
                <c:pt idx="1251">
                  <c:v>29.04</c:v>
                </c:pt>
                <c:pt idx="1252">
                  <c:v>29.06</c:v>
                </c:pt>
                <c:pt idx="1253">
                  <c:v>29.08</c:v>
                </c:pt>
                <c:pt idx="1254">
                  <c:v>29.1</c:v>
                </c:pt>
                <c:pt idx="1255">
                  <c:v>29.12</c:v>
                </c:pt>
                <c:pt idx="1256">
                  <c:v>29.14</c:v>
                </c:pt>
                <c:pt idx="1257">
                  <c:v>29.16</c:v>
                </c:pt>
                <c:pt idx="1258">
                  <c:v>29.18</c:v>
                </c:pt>
                <c:pt idx="1259">
                  <c:v>29.2</c:v>
                </c:pt>
                <c:pt idx="1260">
                  <c:v>29.22</c:v>
                </c:pt>
                <c:pt idx="1261">
                  <c:v>29.24</c:v>
                </c:pt>
                <c:pt idx="1262">
                  <c:v>29.259999999999987</c:v>
                </c:pt>
                <c:pt idx="1263">
                  <c:v>29.279999999999987</c:v>
                </c:pt>
                <c:pt idx="1264">
                  <c:v>29.3</c:v>
                </c:pt>
                <c:pt idx="1265">
                  <c:v>29.32</c:v>
                </c:pt>
                <c:pt idx="1266">
                  <c:v>29.34</c:v>
                </c:pt>
                <c:pt idx="1267">
                  <c:v>29.36</c:v>
                </c:pt>
                <c:pt idx="1268">
                  <c:v>29.38</c:v>
                </c:pt>
                <c:pt idx="1269">
                  <c:v>29.4</c:v>
                </c:pt>
                <c:pt idx="1270">
                  <c:v>29.419999999999987</c:v>
                </c:pt>
                <c:pt idx="1271">
                  <c:v>29.439999999999987</c:v>
                </c:pt>
                <c:pt idx="1272">
                  <c:v>29.459999999999987</c:v>
                </c:pt>
                <c:pt idx="1273">
                  <c:v>29.479999999999986</c:v>
                </c:pt>
                <c:pt idx="1274">
                  <c:v>29.5</c:v>
                </c:pt>
                <c:pt idx="1275">
                  <c:v>29.52</c:v>
                </c:pt>
                <c:pt idx="1276">
                  <c:v>29.54</c:v>
                </c:pt>
                <c:pt idx="1277">
                  <c:v>29.56</c:v>
                </c:pt>
                <c:pt idx="1278">
                  <c:v>29.58</c:v>
                </c:pt>
                <c:pt idx="1279">
                  <c:v>29.6</c:v>
                </c:pt>
                <c:pt idx="1280">
                  <c:v>29.62</c:v>
                </c:pt>
                <c:pt idx="1281">
                  <c:v>29.64</c:v>
                </c:pt>
                <c:pt idx="1282">
                  <c:v>29.66</c:v>
                </c:pt>
                <c:pt idx="1283">
                  <c:v>29.68</c:v>
                </c:pt>
                <c:pt idx="1284">
                  <c:v>29.7</c:v>
                </c:pt>
                <c:pt idx="1285">
                  <c:v>29.72</c:v>
                </c:pt>
                <c:pt idx="1286">
                  <c:v>29.74</c:v>
                </c:pt>
                <c:pt idx="1287">
                  <c:v>29.759999999999987</c:v>
                </c:pt>
                <c:pt idx="1288">
                  <c:v>29.779999999999987</c:v>
                </c:pt>
                <c:pt idx="1289">
                  <c:v>29.8</c:v>
                </c:pt>
                <c:pt idx="1290">
                  <c:v>29.82</c:v>
                </c:pt>
                <c:pt idx="1291">
                  <c:v>29.84</c:v>
                </c:pt>
                <c:pt idx="1292">
                  <c:v>29.86</c:v>
                </c:pt>
                <c:pt idx="1293">
                  <c:v>29.88</c:v>
                </c:pt>
                <c:pt idx="1294">
                  <c:v>29.9</c:v>
                </c:pt>
                <c:pt idx="1295">
                  <c:v>29.919999999999987</c:v>
                </c:pt>
                <c:pt idx="1296">
                  <c:v>29.939999999999987</c:v>
                </c:pt>
                <c:pt idx="1297">
                  <c:v>29.959999999999987</c:v>
                </c:pt>
                <c:pt idx="1298">
                  <c:v>29.979999999999986</c:v>
                </c:pt>
                <c:pt idx="1299">
                  <c:v>30</c:v>
                </c:pt>
                <c:pt idx="1300">
                  <c:v>30.02</c:v>
                </c:pt>
                <c:pt idx="1301">
                  <c:v>30.04</c:v>
                </c:pt>
                <c:pt idx="1302">
                  <c:v>30.06</c:v>
                </c:pt>
                <c:pt idx="1303">
                  <c:v>30.08</c:v>
                </c:pt>
                <c:pt idx="1304">
                  <c:v>30.1</c:v>
                </c:pt>
                <c:pt idx="1305">
                  <c:v>30.12</c:v>
                </c:pt>
                <c:pt idx="1306">
                  <c:v>30.14</c:v>
                </c:pt>
                <c:pt idx="1307">
                  <c:v>30.16</c:v>
                </c:pt>
                <c:pt idx="1308">
                  <c:v>30.18</c:v>
                </c:pt>
                <c:pt idx="1309">
                  <c:v>30.2</c:v>
                </c:pt>
                <c:pt idx="1310">
                  <c:v>30.22</c:v>
                </c:pt>
                <c:pt idx="1311">
                  <c:v>30.24</c:v>
                </c:pt>
                <c:pt idx="1312">
                  <c:v>30.259999999999987</c:v>
                </c:pt>
                <c:pt idx="1313">
                  <c:v>30.279999999999987</c:v>
                </c:pt>
                <c:pt idx="1314">
                  <c:v>30.3</c:v>
                </c:pt>
                <c:pt idx="1315">
                  <c:v>30.32</c:v>
                </c:pt>
                <c:pt idx="1316">
                  <c:v>30.34</c:v>
                </c:pt>
                <c:pt idx="1317">
                  <c:v>30.36</c:v>
                </c:pt>
                <c:pt idx="1318">
                  <c:v>30.38</c:v>
                </c:pt>
                <c:pt idx="1319">
                  <c:v>30.4</c:v>
                </c:pt>
                <c:pt idx="1320">
                  <c:v>30.419999999999987</c:v>
                </c:pt>
                <c:pt idx="1321">
                  <c:v>30.439999999999987</c:v>
                </c:pt>
                <c:pt idx="1322">
                  <c:v>30.459999999999987</c:v>
                </c:pt>
                <c:pt idx="1323">
                  <c:v>30.479999999999986</c:v>
                </c:pt>
                <c:pt idx="1324">
                  <c:v>30.5</c:v>
                </c:pt>
                <c:pt idx="1325">
                  <c:v>30.52</c:v>
                </c:pt>
                <c:pt idx="1326">
                  <c:v>30.54</c:v>
                </c:pt>
                <c:pt idx="1327">
                  <c:v>30.56</c:v>
                </c:pt>
                <c:pt idx="1328">
                  <c:v>30.58</c:v>
                </c:pt>
                <c:pt idx="1329">
                  <c:v>30.6</c:v>
                </c:pt>
                <c:pt idx="1330">
                  <c:v>30.62</c:v>
                </c:pt>
                <c:pt idx="1331">
                  <c:v>30.64</c:v>
                </c:pt>
                <c:pt idx="1332">
                  <c:v>30.66</c:v>
                </c:pt>
                <c:pt idx="1333">
                  <c:v>30.68</c:v>
                </c:pt>
                <c:pt idx="1334">
                  <c:v>30.7</c:v>
                </c:pt>
                <c:pt idx="1335">
                  <c:v>30.72</c:v>
                </c:pt>
                <c:pt idx="1336">
                  <c:v>30.74</c:v>
                </c:pt>
                <c:pt idx="1337">
                  <c:v>30.759999999999987</c:v>
                </c:pt>
                <c:pt idx="1338">
                  <c:v>30.779999999999987</c:v>
                </c:pt>
                <c:pt idx="1339">
                  <c:v>30.8</c:v>
                </c:pt>
                <c:pt idx="1340">
                  <c:v>30.82</c:v>
                </c:pt>
                <c:pt idx="1341">
                  <c:v>30.84</c:v>
                </c:pt>
                <c:pt idx="1342">
                  <c:v>30.86</c:v>
                </c:pt>
                <c:pt idx="1343">
                  <c:v>30.88</c:v>
                </c:pt>
                <c:pt idx="1344">
                  <c:v>30.9</c:v>
                </c:pt>
                <c:pt idx="1345">
                  <c:v>30.919999999999987</c:v>
                </c:pt>
                <c:pt idx="1346">
                  <c:v>30.939999999999987</c:v>
                </c:pt>
                <c:pt idx="1347">
                  <c:v>30.959999999999987</c:v>
                </c:pt>
                <c:pt idx="1348">
                  <c:v>30.979999999999986</c:v>
                </c:pt>
                <c:pt idx="1349">
                  <c:v>31</c:v>
                </c:pt>
                <c:pt idx="1350">
                  <c:v>31.02</c:v>
                </c:pt>
                <c:pt idx="1351">
                  <c:v>31.04</c:v>
                </c:pt>
                <c:pt idx="1352">
                  <c:v>31.06</c:v>
                </c:pt>
                <c:pt idx="1353">
                  <c:v>31.08</c:v>
                </c:pt>
                <c:pt idx="1354">
                  <c:v>31.1</c:v>
                </c:pt>
                <c:pt idx="1355">
                  <c:v>31.12</c:v>
                </c:pt>
                <c:pt idx="1356">
                  <c:v>31.14</c:v>
                </c:pt>
                <c:pt idx="1357">
                  <c:v>31.16</c:v>
                </c:pt>
                <c:pt idx="1358">
                  <c:v>31.18</c:v>
                </c:pt>
                <c:pt idx="1359">
                  <c:v>31.2</c:v>
                </c:pt>
                <c:pt idx="1360">
                  <c:v>31.22</c:v>
                </c:pt>
                <c:pt idx="1361">
                  <c:v>31.24</c:v>
                </c:pt>
                <c:pt idx="1362">
                  <c:v>31.259999999999987</c:v>
                </c:pt>
                <c:pt idx="1363">
                  <c:v>31.279999999999987</c:v>
                </c:pt>
                <c:pt idx="1364">
                  <c:v>31.3</c:v>
                </c:pt>
                <c:pt idx="1365">
                  <c:v>31.32</c:v>
                </c:pt>
                <c:pt idx="1366">
                  <c:v>31.34</c:v>
                </c:pt>
                <c:pt idx="1367">
                  <c:v>31.36</c:v>
                </c:pt>
                <c:pt idx="1368">
                  <c:v>31.38</c:v>
                </c:pt>
                <c:pt idx="1369">
                  <c:v>31.4</c:v>
                </c:pt>
                <c:pt idx="1370">
                  <c:v>31.419999999999987</c:v>
                </c:pt>
                <c:pt idx="1371">
                  <c:v>31.439999999999987</c:v>
                </c:pt>
                <c:pt idx="1372">
                  <c:v>31.459999999999987</c:v>
                </c:pt>
                <c:pt idx="1373">
                  <c:v>31.479999999999986</c:v>
                </c:pt>
                <c:pt idx="1374">
                  <c:v>31.5</c:v>
                </c:pt>
                <c:pt idx="1375">
                  <c:v>31.52</c:v>
                </c:pt>
                <c:pt idx="1376">
                  <c:v>31.54</c:v>
                </c:pt>
                <c:pt idx="1377">
                  <c:v>31.56</c:v>
                </c:pt>
                <c:pt idx="1378">
                  <c:v>31.58</c:v>
                </c:pt>
                <c:pt idx="1379">
                  <c:v>31.6</c:v>
                </c:pt>
                <c:pt idx="1380">
                  <c:v>31.62</c:v>
                </c:pt>
                <c:pt idx="1381">
                  <c:v>31.64</c:v>
                </c:pt>
                <c:pt idx="1382">
                  <c:v>31.66</c:v>
                </c:pt>
                <c:pt idx="1383">
                  <c:v>31.68</c:v>
                </c:pt>
                <c:pt idx="1384">
                  <c:v>31.7</c:v>
                </c:pt>
                <c:pt idx="1385">
                  <c:v>31.72</c:v>
                </c:pt>
                <c:pt idx="1386">
                  <c:v>31.74</c:v>
                </c:pt>
                <c:pt idx="1387">
                  <c:v>31.759999999999987</c:v>
                </c:pt>
                <c:pt idx="1388">
                  <c:v>31.779999999999987</c:v>
                </c:pt>
                <c:pt idx="1389">
                  <c:v>31.8</c:v>
                </c:pt>
                <c:pt idx="1390">
                  <c:v>31.82</c:v>
                </c:pt>
                <c:pt idx="1391">
                  <c:v>31.84</c:v>
                </c:pt>
                <c:pt idx="1392">
                  <c:v>31.86</c:v>
                </c:pt>
                <c:pt idx="1393">
                  <c:v>31.88</c:v>
                </c:pt>
                <c:pt idx="1394">
                  <c:v>31.9</c:v>
                </c:pt>
                <c:pt idx="1395">
                  <c:v>31.919999999999987</c:v>
                </c:pt>
                <c:pt idx="1396">
                  <c:v>31.939999999999987</c:v>
                </c:pt>
                <c:pt idx="1397">
                  <c:v>31.959999999999987</c:v>
                </c:pt>
                <c:pt idx="1398">
                  <c:v>31.979999999999986</c:v>
                </c:pt>
                <c:pt idx="1399">
                  <c:v>32</c:v>
                </c:pt>
                <c:pt idx="1400">
                  <c:v>32.020000000000003</c:v>
                </c:pt>
                <c:pt idx="1401">
                  <c:v>32.04</c:v>
                </c:pt>
                <c:pt idx="1402">
                  <c:v>32.06</c:v>
                </c:pt>
                <c:pt idx="1403">
                  <c:v>32.08</c:v>
                </c:pt>
                <c:pt idx="1404">
                  <c:v>32.1</c:v>
                </c:pt>
                <c:pt idx="1405">
                  <c:v>32.120000000000012</c:v>
                </c:pt>
                <c:pt idx="1406">
                  <c:v>32.14</c:v>
                </c:pt>
                <c:pt idx="1407">
                  <c:v>32.160000000000011</c:v>
                </c:pt>
                <c:pt idx="1408">
                  <c:v>32.18</c:v>
                </c:pt>
                <c:pt idx="1409">
                  <c:v>32.200000000000003</c:v>
                </c:pt>
                <c:pt idx="1410">
                  <c:v>32.220000000000013</c:v>
                </c:pt>
                <c:pt idx="1411">
                  <c:v>32.24</c:v>
                </c:pt>
                <c:pt idx="1412">
                  <c:v>32.260000000000012</c:v>
                </c:pt>
                <c:pt idx="1413">
                  <c:v>32.28</c:v>
                </c:pt>
                <c:pt idx="1414">
                  <c:v>32.300000000000004</c:v>
                </c:pt>
                <c:pt idx="1415">
                  <c:v>32.32</c:v>
                </c:pt>
                <c:pt idx="1416">
                  <c:v>32.339999999999996</c:v>
                </c:pt>
                <c:pt idx="1417">
                  <c:v>32.36</c:v>
                </c:pt>
                <c:pt idx="1418">
                  <c:v>32.379999999999995</c:v>
                </c:pt>
                <c:pt idx="1419">
                  <c:v>32.4</c:v>
                </c:pt>
                <c:pt idx="1420">
                  <c:v>32.42</c:v>
                </c:pt>
                <c:pt idx="1421">
                  <c:v>32.44</c:v>
                </c:pt>
                <c:pt idx="1422">
                  <c:v>32.46</c:v>
                </c:pt>
                <c:pt idx="1423">
                  <c:v>32.480000000000004</c:v>
                </c:pt>
                <c:pt idx="1424">
                  <c:v>32.5</c:v>
                </c:pt>
                <c:pt idx="1425">
                  <c:v>32.520000000000003</c:v>
                </c:pt>
                <c:pt idx="1426">
                  <c:v>32.54</c:v>
                </c:pt>
                <c:pt idx="1427">
                  <c:v>32.56</c:v>
                </c:pt>
                <c:pt idx="1428">
                  <c:v>32.58</c:v>
                </c:pt>
                <c:pt idx="1429">
                  <c:v>32.6</c:v>
                </c:pt>
                <c:pt idx="1430">
                  <c:v>32.620000000000012</c:v>
                </c:pt>
                <c:pt idx="1431">
                  <c:v>32.64</c:v>
                </c:pt>
                <c:pt idx="1432">
                  <c:v>32.660000000000011</c:v>
                </c:pt>
                <c:pt idx="1433">
                  <c:v>32.68</c:v>
                </c:pt>
                <c:pt idx="1434">
                  <c:v>32.700000000000003</c:v>
                </c:pt>
                <c:pt idx="1435">
                  <c:v>32.720000000000013</c:v>
                </c:pt>
                <c:pt idx="1436">
                  <c:v>32.74</c:v>
                </c:pt>
                <c:pt idx="1437">
                  <c:v>32.760000000000012</c:v>
                </c:pt>
                <c:pt idx="1438">
                  <c:v>32.78</c:v>
                </c:pt>
                <c:pt idx="1439">
                  <c:v>32.800000000000004</c:v>
                </c:pt>
                <c:pt idx="1440">
                  <c:v>32.82</c:v>
                </c:pt>
                <c:pt idx="1441">
                  <c:v>32.839999999999996</c:v>
                </c:pt>
                <c:pt idx="1442">
                  <c:v>32.86</c:v>
                </c:pt>
                <c:pt idx="1443">
                  <c:v>32.879999999999995</c:v>
                </c:pt>
                <c:pt idx="1444">
                  <c:v>32.9</c:v>
                </c:pt>
                <c:pt idx="1445">
                  <c:v>32.92</c:v>
                </c:pt>
                <c:pt idx="1446">
                  <c:v>32.94</c:v>
                </c:pt>
                <c:pt idx="1447">
                  <c:v>32.96</c:v>
                </c:pt>
                <c:pt idx="1448">
                  <c:v>32.980000000000004</c:v>
                </c:pt>
                <c:pt idx="1449">
                  <c:v>33</c:v>
                </c:pt>
                <c:pt idx="1450">
                  <c:v>33.020000000000003</c:v>
                </c:pt>
                <c:pt idx="1451">
                  <c:v>33.04</c:v>
                </c:pt>
                <c:pt idx="1452">
                  <c:v>33.06</c:v>
                </c:pt>
                <c:pt idx="1453">
                  <c:v>33.08</c:v>
                </c:pt>
                <c:pt idx="1454">
                  <c:v>33.1</c:v>
                </c:pt>
                <c:pt idx="1455">
                  <c:v>33.120000000000012</c:v>
                </c:pt>
                <c:pt idx="1456">
                  <c:v>33.14</c:v>
                </c:pt>
                <c:pt idx="1457">
                  <c:v>33.160000000000011</c:v>
                </c:pt>
                <c:pt idx="1458">
                  <c:v>33.18</c:v>
                </c:pt>
                <c:pt idx="1459">
                  <c:v>33.200000000000003</c:v>
                </c:pt>
                <c:pt idx="1460">
                  <c:v>33.220000000000013</c:v>
                </c:pt>
                <c:pt idx="1461">
                  <c:v>33.24</c:v>
                </c:pt>
                <c:pt idx="1462">
                  <c:v>33.260000000000012</c:v>
                </c:pt>
                <c:pt idx="1463">
                  <c:v>33.28</c:v>
                </c:pt>
                <c:pt idx="1464">
                  <c:v>33.300000000000004</c:v>
                </c:pt>
                <c:pt idx="1465">
                  <c:v>33.32</c:v>
                </c:pt>
                <c:pt idx="1466">
                  <c:v>33.339999999999996</c:v>
                </c:pt>
                <c:pt idx="1467">
                  <c:v>33.36</c:v>
                </c:pt>
                <c:pt idx="1468">
                  <c:v>33.379999999999995</c:v>
                </c:pt>
                <c:pt idx="1469">
                  <c:v>33.4</c:v>
                </c:pt>
                <c:pt idx="1470">
                  <c:v>33.42</c:v>
                </c:pt>
                <c:pt idx="1471">
                  <c:v>33.44</c:v>
                </c:pt>
                <c:pt idx="1472">
                  <c:v>33.46</c:v>
                </c:pt>
                <c:pt idx="1473">
                  <c:v>33.480000000000004</c:v>
                </c:pt>
                <c:pt idx="1474">
                  <c:v>33.5</c:v>
                </c:pt>
                <c:pt idx="1475">
                  <c:v>33.520000000000003</c:v>
                </c:pt>
                <c:pt idx="1476">
                  <c:v>33.54</c:v>
                </c:pt>
                <c:pt idx="1477">
                  <c:v>33.56</c:v>
                </c:pt>
                <c:pt idx="1478">
                  <c:v>33.58</c:v>
                </c:pt>
                <c:pt idx="1479">
                  <c:v>33.6</c:v>
                </c:pt>
                <c:pt idx="1480">
                  <c:v>33.620000000000012</c:v>
                </c:pt>
                <c:pt idx="1481">
                  <c:v>33.64</c:v>
                </c:pt>
                <c:pt idx="1482">
                  <c:v>33.660000000000011</c:v>
                </c:pt>
                <c:pt idx="1483">
                  <c:v>33.68</c:v>
                </c:pt>
                <c:pt idx="1484">
                  <c:v>33.700000000000003</c:v>
                </c:pt>
                <c:pt idx="1485">
                  <c:v>33.720000000000013</c:v>
                </c:pt>
                <c:pt idx="1486">
                  <c:v>33.74</c:v>
                </c:pt>
                <c:pt idx="1487">
                  <c:v>33.760000000000012</c:v>
                </c:pt>
                <c:pt idx="1488">
                  <c:v>33.78</c:v>
                </c:pt>
                <c:pt idx="1489">
                  <c:v>33.800000000000004</c:v>
                </c:pt>
                <c:pt idx="1490">
                  <c:v>33.82</c:v>
                </c:pt>
                <c:pt idx="1491">
                  <c:v>33.839999999999996</c:v>
                </c:pt>
                <c:pt idx="1492">
                  <c:v>33.86</c:v>
                </c:pt>
                <c:pt idx="1493">
                  <c:v>33.879999999999995</c:v>
                </c:pt>
                <c:pt idx="1494">
                  <c:v>33.9</c:v>
                </c:pt>
                <c:pt idx="1495">
                  <c:v>33.92</c:v>
                </c:pt>
                <c:pt idx="1496">
                  <c:v>33.94</c:v>
                </c:pt>
                <c:pt idx="1497">
                  <c:v>33.96</c:v>
                </c:pt>
                <c:pt idx="1498">
                  <c:v>33.980000000000004</c:v>
                </c:pt>
                <c:pt idx="1499">
                  <c:v>34</c:v>
                </c:pt>
                <c:pt idx="1500">
                  <c:v>34.020000000000003</c:v>
                </c:pt>
                <c:pt idx="1501">
                  <c:v>34.04</c:v>
                </c:pt>
                <c:pt idx="1502">
                  <c:v>34.06</c:v>
                </c:pt>
                <c:pt idx="1503">
                  <c:v>34.08</c:v>
                </c:pt>
                <c:pt idx="1504">
                  <c:v>34.1</c:v>
                </c:pt>
                <c:pt idx="1505">
                  <c:v>34.120000000000012</c:v>
                </c:pt>
                <c:pt idx="1506">
                  <c:v>34.14</c:v>
                </c:pt>
                <c:pt idx="1507">
                  <c:v>34.160000000000011</c:v>
                </c:pt>
                <c:pt idx="1508">
                  <c:v>34.18</c:v>
                </c:pt>
                <c:pt idx="1509">
                  <c:v>34.200000000000003</c:v>
                </c:pt>
                <c:pt idx="1510">
                  <c:v>34.220000000000013</c:v>
                </c:pt>
                <c:pt idx="1511">
                  <c:v>34.24</c:v>
                </c:pt>
                <c:pt idx="1512">
                  <c:v>34.260000000000012</c:v>
                </c:pt>
                <c:pt idx="1513">
                  <c:v>34.28</c:v>
                </c:pt>
                <c:pt idx="1514">
                  <c:v>34.300000000000004</c:v>
                </c:pt>
                <c:pt idx="1515">
                  <c:v>34.32</c:v>
                </c:pt>
                <c:pt idx="1516">
                  <c:v>34.339999999999996</c:v>
                </c:pt>
                <c:pt idx="1517">
                  <c:v>34.36</c:v>
                </c:pt>
                <c:pt idx="1518">
                  <c:v>34.379999999999995</c:v>
                </c:pt>
                <c:pt idx="1519">
                  <c:v>34.4</c:v>
                </c:pt>
                <c:pt idx="1520">
                  <c:v>34.42</c:v>
                </c:pt>
                <c:pt idx="1521">
                  <c:v>34.44</c:v>
                </c:pt>
                <c:pt idx="1522">
                  <c:v>34.46</c:v>
                </c:pt>
                <c:pt idx="1523">
                  <c:v>34.480000000000004</c:v>
                </c:pt>
                <c:pt idx="1524">
                  <c:v>34.5</c:v>
                </c:pt>
                <c:pt idx="1525">
                  <c:v>34.520000000000003</c:v>
                </c:pt>
                <c:pt idx="1526">
                  <c:v>34.54</c:v>
                </c:pt>
                <c:pt idx="1527">
                  <c:v>34.56</c:v>
                </c:pt>
                <c:pt idx="1528">
                  <c:v>34.58</c:v>
                </c:pt>
                <c:pt idx="1529">
                  <c:v>34.6</c:v>
                </c:pt>
                <c:pt idx="1530">
                  <c:v>34.620000000000012</c:v>
                </c:pt>
                <c:pt idx="1531">
                  <c:v>34.64</c:v>
                </c:pt>
                <c:pt idx="1532">
                  <c:v>34.660000000000011</c:v>
                </c:pt>
                <c:pt idx="1533">
                  <c:v>34.68</c:v>
                </c:pt>
                <c:pt idx="1534">
                  <c:v>34.700000000000003</c:v>
                </c:pt>
                <c:pt idx="1535">
                  <c:v>34.720000000000013</c:v>
                </c:pt>
                <c:pt idx="1536">
                  <c:v>34.74</c:v>
                </c:pt>
                <c:pt idx="1537">
                  <c:v>34.760000000000012</c:v>
                </c:pt>
                <c:pt idx="1538">
                  <c:v>34.78</c:v>
                </c:pt>
                <c:pt idx="1539">
                  <c:v>34.800000000000004</c:v>
                </c:pt>
                <c:pt idx="1540">
                  <c:v>34.82</c:v>
                </c:pt>
                <c:pt idx="1541">
                  <c:v>34.839999999999996</c:v>
                </c:pt>
                <c:pt idx="1542">
                  <c:v>34.86</c:v>
                </c:pt>
                <c:pt idx="1543">
                  <c:v>34.879999999999995</c:v>
                </c:pt>
                <c:pt idx="1544">
                  <c:v>34.9</c:v>
                </c:pt>
                <c:pt idx="1545">
                  <c:v>34.92</c:v>
                </c:pt>
                <c:pt idx="1546">
                  <c:v>34.94</c:v>
                </c:pt>
                <c:pt idx="1547">
                  <c:v>34.96</c:v>
                </c:pt>
                <c:pt idx="1548">
                  <c:v>34.980000000000004</c:v>
                </c:pt>
                <c:pt idx="1549">
                  <c:v>35</c:v>
                </c:pt>
                <c:pt idx="1550">
                  <c:v>35.020000000000003</c:v>
                </c:pt>
                <c:pt idx="1551">
                  <c:v>35.04</c:v>
                </c:pt>
                <c:pt idx="1552">
                  <c:v>35.06</c:v>
                </c:pt>
                <c:pt idx="1553">
                  <c:v>35.08</c:v>
                </c:pt>
                <c:pt idx="1554">
                  <c:v>35.1</c:v>
                </c:pt>
                <c:pt idx="1555">
                  <c:v>35.120000000000012</c:v>
                </c:pt>
                <c:pt idx="1556">
                  <c:v>35.14</c:v>
                </c:pt>
                <c:pt idx="1557">
                  <c:v>35.160000000000011</c:v>
                </c:pt>
                <c:pt idx="1558">
                  <c:v>35.18</c:v>
                </c:pt>
                <c:pt idx="1559">
                  <c:v>35.200000000000003</c:v>
                </c:pt>
                <c:pt idx="1560">
                  <c:v>35.220000000000013</c:v>
                </c:pt>
                <c:pt idx="1561">
                  <c:v>35.24</c:v>
                </c:pt>
                <c:pt idx="1562">
                  <c:v>35.260000000000012</c:v>
                </c:pt>
                <c:pt idx="1563">
                  <c:v>35.28</c:v>
                </c:pt>
                <c:pt idx="1564">
                  <c:v>35.300000000000004</c:v>
                </c:pt>
                <c:pt idx="1565">
                  <c:v>35.32</c:v>
                </c:pt>
                <c:pt idx="1566">
                  <c:v>35.339999999999996</c:v>
                </c:pt>
                <c:pt idx="1567">
                  <c:v>35.36</c:v>
                </c:pt>
                <c:pt idx="1568">
                  <c:v>35.379999999999995</c:v>
                </c:pt>
                <c:pt idx="1569">
                  <c:v>35.4</c:v>
                </c:pt>
                <c:pt idx="1570">
                  <c:v>35.42</c:v>
                </c:pt>
                <c:pt idx="1571">
                  <c:v>35.44</c:v>
                </c:pt>
                <c:pt idx="1572">
                  <c:v>35.46</c:v>
                </c:pt>
                <c:pt idx="1573">
                  <c:v>35.480000000000004</c:v>
                </c:pt>
                <c:pt idx="1574">
                  <c:v>35.5</c:v>
                </c:pt>
                <c:pt idx="1575">
                  <c:v>35.520000000000003</c:v>
                </c:pt>
                <c:pt idx="1576">
                  <c:v>35.54</c:v>
                </c:pt>
                <c:pt idx="1577">
                  <c:v>35.56</c:v>
                </c:pt>
                <c:pt idx="1578">
                  <c:v>35.58</c:v>
                </c:pt>
                <c:pt idx="1579">
                  <c:v>35.6</c:v>
                </c:pt>
                <c:pt idx="1580">
                  <c:v>35.620000000000012</c:v>
                </c:pt>
                <c:pt idx="1581">
                  <c:v>35.64</c:v>
                </c:pt>
                <c:pt idx="1582">
                  <c:v>35.660000000000011</c:v>
                </c:pt>
                <c:pt idx="1583">
                  <c:v>35.68</c:v>
                </c:pt>
                <c:pt idx="1584">
                  <c:v>35.700000000000003</c:v>
                </c:pt>
                <c:pt idx="1585">
                  <c:v>35.720000000000013</c:v>
                </c:pt>
                <c:pt idx="1586">
                  <c:v>35.74</c:v>
                </c:pt>
                <c:pt idx="1587">
                  <c:v>35.760000000000012</c:v>
                </c:pt>
                <c:pt idx="1588">
                  <c:v>35.78</c:v>
                </c:pt>
                <c:pt idx="1589">
                  <c:v>35.800000000000004</c:v>
                </c:pt>
                <c:pt idx="1590">
                  <c:v>35.82</c:v>
                </c:pt>
                <c:pt idx="1591">
                  <c:v>35.839999999999996</c:v>
                </c:pt>
                <c:pt idx="1592">
                  <c:v>35.86</c:v>
                </c:pt>
                <c:pt idx="1593">
                  <c:v>35.879999999999995</c:v>
                </c:pt>
                <c:pt idx="1594">
                  <c:v>35.9</c:v>
                </c:pt>
                <c:pt idx="1595">
                  <c:v>35.92</c:v>
                </c:pt>
                <c:pt idx="1596">
                  <c:v>35.94</c:v>
                </c:pt>
                <c:pt idx="1597">
                  <c:v>35.96</c:v>
                </c:pt>
                <c:pt idx="1598">
                  <c:v>35.980000000000004</c:v>
                </c:pt>
                <c:pt idx="1599">
                  <c:v>36</c:v>
                </c:pt>
                <c:pt idx="1600">
                  <c:v>36.020000000000003</c:v>
                </c:pt>
                <c:pt idx="1601">
                  <c:v>36.04</c:v>
                </c:pt>
                <c:pt idx="1602">
                  <c:v>36.06</c:v>
                </c:pt>
                <c:pt idx="1603">
                  <c:v>36.08</c:v>
                </c:pt>
                <c:pt idx="1604">
                  <c:v>36.1</c:v>
                </c:pt>
                <c:pt idx="1605">
                  <c:v>36.120000000000012</c:v>
                </c:pt>
                <c:pt idx="1606">
                  <c:v>36.14</c:v>
                </c:pt>
                <c:pt idx="1607">
                  <c:v>36.160000000000011</c:v>
                </c:pt>
                <c:pt idx="1608">
                  <c:v>36.18</c:v>
                </c:pt>
                <c:pt idx="1609">
                  <c:v>36.200000000000003</c:v>
                </c:pt>
                <c:pt idx="1610">
                  <c:v>36.220000000000013</c:v>
                </c:pt>
                <c:pt idx="1611">
                  <c:v>36.24</c:v>
                </c:pt>
                <c:pt idx="1612">
                  <c:v>36.260000000000012</c:v>
                </c:pt>
                <c:pt idx="1613">
                  <c:v>36.28</c:v>
                </c:pt>
                <c:pt idx="1614">
                  <c:v>36.300000000000004</c:v>
                </c:pt>
                <c:pt idx="1615">
                  <c:v>36.32</c:v>
                </c:pt>
                <c:pt idx="1616">
                  <c:v>36.339999999999996</c:v>
                </c:pt>
                <c:pt idx="1617">
                  <c:v>36.36</c:v>
                </c:pt>
                <c:pt idx="1618">
                  <c:v>36.379999999999995</c:v>
                </c:pt>
                <c:pt idx="1619">
                  <c:v>36.4</c:v>
                </c:pt>
                <c:pt idx="1620">
                  <c:v>36.42</c:v>
                </c:pt>
                <c:pt idx="1621">
                  <c:v>36.44</c:v>
                </c:pt>
                <c:pt idx="1622">
                  <c:v>36.46</c:v>
                </c:pt>
                <c:pt idx="1623">
                  <c:v>36.480000000000004</c:v>
                </c:pt>
                <c:pt idx="1624">
                  <c:v>36.5</c:v>
                </c:pt>
                <c:pt idx="1625">
                  <c:v>36.520000000000003</c:v>
                </c:pt>
                <c:pt idx="1626">
                  <c:v>36.54</c:v>
                </c:pt>
                <c:pt idx="1627">
                  <c:v>36.56</c:v>
                </c:pt>
                <c:pt idx="1628">
                  <c:v>36.58</c:v>
                </c:pt>
                <c:pt idx="1629">
                  <c:v>36.6</c:v>
                </c:pt>
                <c:pt idx="1630">
                  <c:v>36.620000000000012</c:v>
                </c:pt>
                <c:pt idx="1631">
                  <c:v>36.64</c:v>
                </c:pt>
                <c:pt idx="1632">
                  <c:v>36.660000000000011</c:v>
                </c:pt>
                <c:pt idx="1633">
                  <c:v>36.68</c:v>
                </c:pt>
                <c:pt idx="1634">
                  <c:v>36.700000000000003</c:v>
                </c:pt>
                <c:pt idx="1635">
                  <c:v>36.720000000000013</c:v>
                </c:pt>
                <c:pt idx="1636">
                  <c:v>36.74</c:v>
                </c:pt>
                <c:pt idx="1637">
                  <c:v>36.760000000000012</c:v>
                </c:pt>
                <c:pt idx="1638">
                  <c:v>36.78</c:v>
                </c:pt>
                <c:pt idx="1639">
                  <c:v>36.800000000000004</c:v>
                </c:pt>
                <c:pt idx="1640">
                  <c:v>36.82</c:v>
                </c:pt>
                <c:pt idx="1641">
                  <c:v>36.839999999999996</c:v>
                </c:pt>
                <c:pt idx="1642">
                  <c:v>36.86</c:v>
                </c:pt>
                <c:pt idx="1643">
                  <c:v>36.879999999999995</c:v>
                </c:pt>
                <c:pt idx="1644">
                  <c:v>36.9</c:v>
                </c:pt>
                <c:pt idx="1645">
                  <c:v>36.92</c:v>
                </c:pt>
                <c:pt idx="1646">
                  <c:v>36.94</c:v>
                </c:pt>
                <c:pt idx="1647">
                  <c:v>36.96</c:v>
                </c:pt>
                <c:pt idx="1648">
                  <c:v>36.980000000000004</c:v>
                </c:pt>
                <c:pt idx="1649">
                  <c:v>37</c:v>
                </c:pt>
                <c:pt idx="1650">
                  <c:v>37.020000000000003</c:v>
                </c:pt>
                <c:pt idx="1651">
                  <c:v>37.04</c:v>
                </c:pt>
                <c:pt idx="1652">
                  <c:v>37.06</c:v>
                </c:pt>
                <c:pt idx="1653">
                  <c:v>37.08</c:v>
                </c:pt>
                <c:pt idx="1654">
                  <c:v>37.1</c:v>
                </c:pt>
                <c:pt idx="1655">
                  <c:v>37.120000000000012</c:v>
                </c:pt>
                <c:pt idx="1656">
                  <c:v>37.14</c:v>
                </c:pt>
                <c:pt idx="1657">
                  <c:v>37.160000000000011</c:v>
                </c:pt>
                <c:pt idx="1658">
                  <c:v>37.18</c:v>
                </c:pt>
                <c:pt idx="1659">
                  <c:v>37.200000000000003</c:v>
                </c:pt>
                <c:pt idx="1660">
                  <c:v>37.220000000000013</c:v>
                </c:pt>
                <c:pt idx="1661">
                  <c:v>37.24</c:v>
                </c:pt>
                <c:pt idx="1662">
                  <c:v>37.260000000000012</c:v>
                </c:pt>
                <c:pt idx="1663">
                  <c:v>37.28</c:v>
                </c:pt>
                <c:pt idx="1664">
                  <c:v>37.300000000000004</c:v>
                </c:pt>
                <c:pt idx="1665">
                  <c:v>37.32</c:v>
                </c:pt>
                <c:pt idx="1666">
                  <c:v>37.339999999999996</c:v>
                </c:pt>
                <c:pt idx="1667">
                  <c:v>37.36</c:v>
                </c:pt>
                <c:pt idx="1668">
                  <c:v>37.379999999999995</c:v>
                </c:pt>
                <c:pt idx="1669">
                  <c:v>37.4</c:v>
                </c:pt>
                <c:pt idx="1670">
                  <c:v>37.42</c:v>
                </c:pt>
                <c:pt idx="1671">
                  <c:v>37.44</c:v>
                </c:pt>
                <c:pt idx="1672">
                  <c:v>37.46</c:v>
                </c:pt>
                <c:pt idx="1673">
                  <c:v>37.480000000000004</c:v>
                </c:pt>
                <c:pt idx="1674">
                  <c:v>37.5</c:v>
                </c:pt>
                <c:pt idx="1675">
                  <c:v>37.520000000000003</c:v>
                </c:pt>
                <c:pt idx="1676">
                  <c:v>37.54</c:v>
                </c:pt>
                <c:pt idx="1677">
                  <c:v>37.56</c:v>
                </c:pt>
                <c:pt idx="1678">
                  <c:v>37.58</c:v>
                </c:pt>
                <c:pt idx="1679">
                  <c:v>37.6</c:v>
                </c:pt>
                <c:pt idx="1680">
                  <c:v>37.620000000000012</c:v>
                </c:pt>
                <c:pt idx="1681">
                  <c:v>37.64</c:v>
                </c:pt>
                <c:pt idx="1682">
                  <c:v>37.660000000000011</c:v>
                </c:pt>
                <c:pt idx="1683">
                  <c:v>37.68</c:v>
                </c:pt>
                <c:pt idx="1684">
                  <c:v>37.700000000000003</c:v>
                </c:pt>
                <c:pt idx="1685">
                  <c:v>37.720000000000013</c:v>
                </c:pt>
                <c:pt idx="1686">
                  <c:v>37.74</c:v>
                </c:pt>
                <c:pt idx="1687">
                  <c:v>37.760000000000012</c:v>
                </c:pt>
                <c:pt idx="1688">
                  <c:v>37.78</c:v>
                </c:pt>
                <c:pt idx="1689">
                  <c:v>37.800000000000004</c:v>
                </c:pt>
                <c:pt idx="1690">
                  <c:v>37.82</c:v>
                </c:pt>
                <c:pt idx="1691">
                  <c:v>37.839999999999996</c:v>
                </c:pt>
                <c:pt idx="1692">
                  <c:v>37.86</c:v>
                </c:pt>
                <c:pt idx="1693">
                  <c:v>37.879999999999995</c:v>
                </c:pt>
                <c:pt idx="1694">
                  <c:v>37.9</c:v>
                </c:pt>
                <c:pt idx="1695">
                  <c:v>37.92</c:v>
                </c:pt>
                <c:pt idx="1696">
                  <c:v>37.94</c:v>
                </c:pt>
                <c:pt idx="1697">
                  <c:v>37.96</c:v>
                </c:pt>
                <c:pt idx="1698">
                  <c:v>37.980000000000004</c:v>
                </c:pt>
                <c:pt idx="1699">
                  <c:v>38</c:v>
                </c:pt>
                <c:pt idx="1700">
                  <c:v>38.020000000000003</c:v>
                </c:pt>
                <c:pt idx="1701">
                  <c:v>38.04</c:v>
                </c:pt>
                <c:pt idx="1702">
                  <c:v>38.06</c:v>
                </c:pt>
                <c:pt idx="1703">
                  <c:v>38.08</c:v>
                </c:pt>
                <c:pt idx="1704">
                  <c:v>38.1</c:v>
                </c:pt>
                <c:pt idx="1705">
                  <c:v>38.120000000000012</c:v>
                </c:pt>
                <c:pt idx="1706">
                  <c:v>38.14</c:v>
                </c:pt>
                <c:pt idx="1707">
                  <c:v>38.160000000000011</c:v>
                </c:pt>
                <c:pt idx="1708">
                  <c:v>38.18</c:v>
                </c:pt>
                <c:pt idx="1709">
                  <c:v>38.200000000000003</c:v>
                </c:pt>
                <c:pt idx="1710">
                  <c:v>38.220000000000013</c:v>
                </c:pt>
                <c:pt idx="1711">
                  <c:v>38.24</c:v>
                </c:pt>
                <c:pt idx="1712">
                  <c:v>38.260000000000012</c:v>
                </c:pt>
                <c:pt idx="1713">
                  <c:v>38.28</c:v>
                </c:pt>
                <c:pt idx="1714">
                  <c:v>38.300000000000004</c:v>
                </c:pt>
                <c:pt idx="1715">
                  <c:v>38.32</c:v>
                </c:pt>
                <c:pt idx="1716">
                  <c:v>38.339999999999996</c:v>
                </c:pt>
                <c:pt idx="1717">
                  <c:v>38.36</c:v>
                </c:pt>
                <c:pt idx="1718">
                  <c:v>38.379999999999995</c:v>
                </c:pt>
                <c:pt idx="1719">
                  <c:v>38.4</c:v>
                </c:pt>
                <c:pt idx="1720">
                  <c:v>38.42</c:v>
                </c:pt>
                <c:pt idx="1721">
                  <c:v>38.44</c:v>
                </c:pt>
                <c:pt idx="1722">
                  <c:v>38.46</c:v>
                </c:pt>
                <c:pt idx="1723">
                  <c:v>38.480000000000004</c:v>
                </c:pt>
                <c:pt idx="1724">
                  <c:v>38.5</c:v>
                </c:pt>
                <c:pt idx="1725">
                  <c:v>38.520000000000003</c:v>
                </c:pt>
                <c:pt idx="1726">
                  <c:v>38.54</c:v>
                </c:pt>
                <c:pt idx="1727">
                  <c:v>38.56</c:v>
                </c:pt>
                <c:pt idx="1728">
                  <c:v>38.58</c:v>
                </c:pt>
                <c:pt idx="1729">
                  <c:v>38.6</c:v>
                </c:pt>
                <c:pt idx="1730">
                  <c:v>38.620000000000012</c:v>
                </c:pt>
                <c:pt idx="1731">
                  <c:v>38.64</c:v>
                </c:pt>
                <c:pt idx="1732">
                  <c:v>38.660000000000011</c:v>
                </c:pt>
                <c:pt idx="1733">
                  <c:v>38.68</c:v>
                </c:pt>
                <c:pt idx="1734">
                  <c:v>38.700000000000003</c:v>
                </c:pt>
                <c:pt idx="1735">
                  <c:v>38.720000000000013</c:v>
                </c:pt>
                <c:pt idx="1736">
                  <c:v>38.74</c:v>
                </c:pt>
                <c:pt idx="1737">
                  <c:v>38.760000000000012</c:v>
                </c:pt>
                <c:pt idx="1738">
                  <c:v>38.78</c:v>
                </c:pt>
                <c:pt idx="1739">
                  <c:v>38.800000000000004</c:v>
                </c:pt>
                <c:pt idx="1740">
                  <c:v>38.82</c:v>
                </c:pt>
                <c:pt idx="1741">
                  <c:v>38.839999999999996</c:v>
                </c:pt>
                <c:pt idx="1742">
                  <c:v>38.86</c:v>
                </c:pt>
                <c:pt idx="1743">
                  <c:v>38.879999999999995</c:v>
                </c:pt>
                <c:pt idx="1744">
                  <c:v>38.9</c:v>
                </c:pt>
                <c:pt idx="1745">
                  <c:v>38.92</c:v>
                </c:pt>
                <c:pt idx="1746">
                  <c:v>38.94</c:v>
                </c:pt>
                <c:pt idx="1747">
                  <c:v>38.96</c:v>
                </c:pt>
                <c:pt idx="1748">
                  <c:v>38.980000000000004</c:v>
                </c:pt>
                <c:pt idx="1749">
                  <c:v>39</c:v>
                </c:pt>
                <c:pt idx="1750">
                  <c:v>39.020000000000003</c:v>
                </c:pt>
                <c:pt idx="1751">
                  <c:v>39.04</c:v>
                </c:pt>
                <c:pt idx="1752">
                  <c:v>39.06</c:v>
                </c:pt>
                <c:pt idx="1753">
                  <c:v>39.08</c:v>
                </c:pt>
                <c:pt idx="1754">
                  <c:v>39.1</c:v>
                </c:pt>
                <c:pt idx="1755">
                  <c:v>39.120000000000012</c:v>
                </c:pt>
                <c:pt idx="1756">
                  <c:v>39.14</c:v>
                </c:pt>
                <c:pt idx="1757">
                  <c:v>39.160000000000011</c:v>
                </c:pt>
                <c:pt idx="1758">
                  <c:v>39.18</c:v>
                </c:pt>
                <c:pt idx="1759">
                  <c:v>39.200000000000003</c:v>
                </c:pt>
                <c:pt idx="1760">
                  <c:v>39.220000000000013</c:v>
                </c:pt>
                <c:pt idx="1761">
                  <c:v>39.24</c:v>
                </c:pt>
                <c:pt idx="1762">
                  <c:v>39.260000000000012</c:v>
                </c:pt>
                <c:pt idx="1763">
                  <c:v>39.28</c:v>
                </c:pt>
                <c:pt idx="1764">
                  <c:v>39.300000000000004</c:v>
                </c:pt>
                <c:pt idx="1765">
                  <c:v>39.32</c:v>
                </c:pt>
                <c:pt idx="1766">
                  <c:v>39.339999999999996</c:v>
                </c:pt>
                <c:pt idx="1767">
                  <c:v>39.36</c:v>
                </c:pt>
                <c:pt idx="1768">
                  <c:v>39.379999999999995</c:v>
                </c:pt>
                <c:pt idx="1769">
                  <c:v>39.4</c:v>
                </c:pt>
                <c:pt idx="1770">
                  <c:v>39.42</c:v>
                </c:pt>
                <c:pt idx="1771">
                  <c:v>39.44</c:v>
                </c:pt>
                <c:pt idx="1772">
                  <c:v>39.46</c:v>
                </c:pt>
                <c:pt idx="1773">
                  <c:v>39.480000000000004</c:v>
                </c:pt>
                <c:pt idx="1774">
                  <c:v>39.5</c:v>
                </c:pt>
                <c:pt idx="1775">
                  <c:v>39.520000000000003</c:v>
                </c:pt>
                <c:pt idx="1776">
                  <c:v>39.54</c:v>
                </c:pt>
                <c:pt idx="1777">
                  <c:v>39.56</c:v>
                </c:pt>
                <c:pt idx="1778">
                  <c:v>39.58</c:v>
                </c:pt>
                <c:pt idx="1779">
                  <c:v>39.6</c:v>
                </c:pt>
                <c:pt idx="1780">
                  <c:v>39.620000000000012</c:v>
                </c:pt>
                <c:pt idx="1781">
                  <c:v>39.64</c:v>
                </c:pt>
                <c:pt idx="1782">
                  <c:v>39.660000000000011</c:v>
                </c:pt>
                <c:pt idx="1783">
                  <c:v>39.68</c:v>
                </c:pt>
                <c:pt idx="1784">
                  <c:v>39.700000000000003</c:v>
                </c:pt>
                <c:pt idx="1785">
                  <c:v>39.720000000000013</c:v>
                </c:pt>
                <c:pt idx="1786">
                  <c:v>39.74</c:v>
                </c:pt>
                <c:pt idx="1787">
                  <c:v>39.760000000000012</c:v>
                </c:pt>
                <c:pt idx="1788">
                  <c:v>39.78</c:v>
                </c:pt>
                <c:pt idx="1789">
                  <c:v>39.800000000000004</c:v>
                </c:pt>
                <c:pt idx="1790">
                  <c:v>39.82</c:v>
                </c:pt>
                <c:pt idx="1791">
                  <c:v>39.839999999999996</c:v>
                </c:pt>
                <c:pt idx="1792">
                  <c:v>39.86</c:v>
                </c:pt>
                <c:pt idx="1793">
                  <c:v>39.879999999999995</c:v>
                </c:pt>
                <c:pt idx="1794">
                  <c:v>39.9</c:v>
                </c:pt>
                <c:pt idx="1795">
                  <c:v>39.92</c:v>
                </c:pt>
                <c:pt idx="1796">
                  <c:v>39.94</c:v>
                </c:pt>
                <c:pt idx="1797">
                  <c:v>39.96</c:v>
                </c:pt>
                <c:pt idx="1798">
                  <c:v>39.980000000000004</c:v>
                </c:pt>
                <c:pt idx="1799">
                  <c:v>40</c:v>
                </c:pt>
                <c:pt idx="1800">
                  <c:v>40.020000000000003</c:v>
                </c:pt>
                <c:pt idx="1801">
                  <c:v>40.04</c:v>
                </c:pt>
                <c:pt idx="1802">
                  <c:v>40.06</c:v>
                </c:pt>
                <c:pt idx="1803">
                  <c:v>40.08</c:v>
                </c:pt>
                <c:pt idx="1804">
                  <c:v>40.1</c:v>
                </c:pt>
                <c:pt idx="1805">
                  <c:v>40.120000000000012</c:v>
                </c:pt>
                <c:pt idx="1806">
                  <c:v>40.14</c:v>
                </c:pt>
                <c:pt idx="1807">
                  <c:v>40.160000000000011</c:v>
                </c:pt>
                <c:pt idx="1808">
                  <c:v>40.18</c:v>
                </c:pt>
                <c:pt idx="1809">
                  <c:v>40.200000000000003</c:v>
                </c:pt>
                <c:pt idx="1810">
                  <c:v>40.220000000000013</c:v>
                </c:pt>
                <c:pt idx="1811">
                  <c:v>40.24</c:v>
                </c:pt>
                <c:pt idx="1812">
                  <c:v>40.260000000000012</c:v>
                </c:pt>
                <c:pt idx="1813">
                  <c:v>40.28</c:v>
                </c:pt>
                <c:pt idx="1814">
                  <c:v>40.300000000000004</c:v>
                </c:pt>
                <c:pt idx="1815">
                  <c:v>40.32</c:v>
                </c:pt>
                <c:pt idx="1816">
                  <c:v>40.339999999999996</c:v>
                </c:pt>
                <c:pt idx="1817">
                  <c:v>40.36</c:v>
                </c:pt>
                <c:pt idx="1818">
                  <c:v>40.379999999999995</c:v>
                </c:pt>
                <c:pt idx="1819">
                  <c:v>40.4</c:v>
                </c:pt>
                <c:pt idx="1820">
                  <c:v>40.42</c:v>
                </c:pt>
                <c:pt idx="1821">
                  <c:v>40.44</c:v>
                </c:pt>
                <c:pt idx="1822">
                  <c:v>40.46</c:v>
                </c:pt>
                <c:pt idx="1823">
                  <c:v>40.480000000000004</c:v>
                </c:pt>
                <c:pt idx="1824">
                  <c:v>40.5</c:v>
                </c:pt>
                <c:pt idx="1825">
                  <c:v>40.520000000000003</c:v>
                </c:pt>
                <c:pt idx="1826">
                  <c:v>40.54</c:v>
                </c:pt>
                <c:pt idx="1827">
                  <c:v>40.56</c:v>
                </c:pt>
                <c:pt idx="1828">
                  <c:v>40.58</c:v>
                </c:pt>
                <c:pt idx="1829">
                  <c:v>40.6</c:v>
                </c:pt>
                <c:pt idx="1830">
                  <c:v>40.620000000000012</c:v>
                </c:pt>
                <c:pt idx="1831">
                  <c:v>40.64</c:v>
                </c:pt>
                <c:pt idx="1832">
                  <c:v>40.660000000000011</c:v>
                </c:pt>
                <c:pt idx="1833">
                  <c:v>40.68</c:v>
                </c:pt>
                <c:pt idx="1834">
                  <c:v>40.700000000000003</c:v>
                </c:pt>
                <c:pt idx="1835">
                  <c:v>40.720000000000013</c:v>
                </c:pt>
                <c:pt idx="1836">
                  <c:v>40.74</c:v>
                </c:pt>
                <c:pt idx="1837">
                  <c:v>40.760000000000012</c:v>
                </c:pt>
                <c:pt idx="1838">
                  <c:v>40.78</c:v>
                </c:pt>
                <c:pt idx="1839">
                  <c:v>40.800000000000004</c:v>
                </c:pt>
                <c:pt idx="1840">
                  <c:v>40.82</c:v>
                </c:pt>
                <c:pt idx="1841">
                  <c:v>40.839999999999996</c:v>
                </c:pt>
                <c:pt idx="1842">
                  <c:v>40.86</c:v>
                </c:pt>
                <c:pt idx="1843">
                  <c:v>40.879999999999995</c:v>
                </c:pt>
                <c:pt idx="1844">
                  <c:v>40.9</c:v>
                </c:pt>
                <c:pt idx="1845">
                  <c:v>40.92</c:v>
                </c:pt>
                <c:pt idx="1846">
                  <c:v>40.94</c:v>
                </c:pt>
                <c:pt idx="1847">
                  <c:v>40.96</c:v>
                </c:pt>
                <c:pt idx="1848">
                  <c:v>40.98</c:v>
                </c:pt>
                <c:pt idx="1849">
                  <c:v>41</c:v>
                </c:pt>
                <c:pt idx="1850">
                  <c:v>41.02</c:v>
                </c:pt>
                <c:pt idx="1851">
                  <c:v>41.04</c:v>
                </c:pt>
                <c:pt idx="1852">
                  <c:v>41.06</c:v>
                </c:pt>
                <c:pt idx="1853">
                  <c:v>41.08</c:v>
                </c:pt>
                <c:pt idx="1854">
                  <c:v>41.1</c:v>
                </c:pt>
                <c:pt idx="1855">
                  <c:v>41.120000000000012</c:v>
                </c:pt>
                <c:pt idx="1856">
                  <c:v>41.14</c:v>
                </c:pt>
                <c:pt idx="1857">
                  <c:v>41.160000000000011</c:v>
                </c:pt>
                <c:pt idx="1858">
                  <c:v>41.18</c:v>
                </c:pt>
                <c:pt idx="1859">
                  <c:v>41.2</c:v>
                </c:pt>
                <c:pt idx="1860">
                  <c:v>41.220000000000013</c:v>
                </c:pt>
                <c:pt idx="1861">
                  <c:v>41.24</c:v>
                </c:pt>
                <c:pt idx="1862">
                  <c:v>41.260000000000012</c:v>
                </c:pt>
                <c:pt idx="1863">
                  <c:v>41.28</c:v>
                </c:pt>
                <c:pt idx="1864">
                  <c:v>41.3</c:v>
                </c:pt>
                <c:pt idx="1865">
                  <c:v>41.32</c:v>
                </c:pt>
                <c:pt idx="1866">
                  <c:v>41.339999999999996</c:v>
                </c:pt>
                <c:pt idx="1867">
                  <c:v>41.36</c:v>
                </c:pt>
                <c:pt idx="1868">
                  <c:v>41.379999999999995</c:v>
                </c:pt>
                <c:pt idx="1869">
                  <c:v>41.4</c:v>
                </c:pt>
                <c:pt idx="1870">
                  <c:v>41.42</c:v>
                </c:pt>
                <c:pt idx="1871">
                  <c:v>41.44</c:v>
                </c:pt>
                <c:pt idx="1872">
                  <c:v>41.46</c:v>
                </c:pt>
                <c:pt idx="1873">
                  <c:v>41.48</c:v>
                </c:pt>
                <c:pt idx="1874">
                  <c:v>41.5</c:v>
                </c:pt>
                <c:pt idx="1875">
                  <c:v>41.52</c:v>
                </c:pt>
                <c:pt idx="1876">
                  <c:v>41.54</c:v>
                </c:pt>
                <c:pt idx="1877">
                  <c:v>41.56</c:v>
                </c:pt>
                <c:pt idx="1878">
                  <c:v>41.58</c:v>
                </c:pt>
                <c:pt idx="1879">
                  <c:v>41.6</c:v>
                </c:pt>
                <c:pt idx="1880">
                  <c:v>41.620000000000012</c:v>
                </c:pt>
                <c:pt idx="1881">
                  <c:v>41.64</c:v>
                </c:pt>
                <c:pt idx="1882">
                  <c:v>41.660000000000011</c:v>
                </c:pt>
                <c:pt idx="1883">
                  <c:v>41.68</c:v>
                </c:pt>
                <c:pt idx="1884">
                  <c:v>41.7</c:v>
                </c:pt>
                <c:pt idx="1885">
                  <c:v>41.720000000000013</c:v>
                </c:pt>
                <c:pt idx="1886">
                  <c:v>41.74</c:v>
                </c:pt>
                <c:pt idx="1887">
                  <c:v>41.760000000000012</c:v>
                </c:pt>
                <c:pt idx="1888">
                  <c:v>41.78</c:v>
                </c:pt>
                <c:pt idx="1889">
                  <c:v>41.8</c:v>
                </c:pt>
                <c:pt idx="1890">
                  <c:v>41.82</c:v>
                </c:pt>
                <c:pt idx="1891">
                  <c:v>41.839999999999996</c:v>
                </c:pt>
                <c:pt idx="1892">
                  <c:v>41.86</c:v>
                </c:pt>
                <c:pt idx="1893">
                  <c:v>41.879999999999995</c:v>
                </c:pt>
                <c:pt idx="1894">
                  <c:v>41.9</c:v>
                </c:pt>
                <c:pt idx="1895">
                  <c:v>41.92</c:v>
                </c:pt>
                <c:pt idx="1896">
                  <c:v>41.94</c:v>
                </c:pt>
                <c:pt idx="1897">
                  <c:v>41.96</c:v>
                </c:pt>
                <c:pt idx="1898">
                  <c:v>41.98</c:v>
                </c:pt>
                <c:pt idx="1899">
                  <c:v>42</c:v>
                </c:pt>
                <c:pt idx="1900">
                  <c:v>42.02</c:v>
                </c:pt>
                <c:pt idx="1901">
                  <c:v>42.04</c:v>
                </c:pt>
                <c:pt idx="1902">
                  <c:v>42.06</c:v>
                </c:pt>
                <c:pt idx="1903">
                  <c:v>42.08</c:v>
                </c:pt>
                <c:pt idx="1904">
                  <c:v>42.1</c:v>
                </c:pt>
                <c:pt idx="1905">
                  <c:v>42.120000000000012</c:v>
                </c:pt>
                <c:pt idx="1906">
                  <c:v>42.14</c:v>
                </c:pt>
                <c:pt idx="1907">
                  <c:v>42.160000000000011</c:v>
                </c:pt>
                <c:pt idx="1908">
                  <c:v>42.18</c:v>
                </c:pt>
                <c:pt idx="1909">
                  <c:v>42.2</c:v>
                </c:pt>
                <c:pt idx="1910">
                  <c:v>42.220000000000013</c:v>
                </c:pt>
                <c:pt idx="1911">
                  <c:v>42.24</c:v>
                </c:pt>
                <c:pt idx="1912">
                  <c:v>42.260000000000012</c:v>
                </c:pt>
                <c:pt idx="1913">
                  <c:v>42.28</c:v>
                </c:pt>
                <c:pt idx="1914">
                  <c:v>42.3</c:v>
                </c:pt>
                <c:pt idx="1915">
                  <c:v>42.32</c:v>
                </c:pt>
                <c:pt idx="1916">
                  <c:v>42.339999999999996</c:v>
                </c:pt>
                <c:pt idx="1917">
                  <c:v>42.36</c:v>
                </c:pt>
                <c:pt idx="1918">
                  <c:v>42.379999999999995</c:v>
                </c:pt>
                <c:pt idx="1919">
                  <c:v>42.4</c:v>
                </c:pt>
                <c:pt idx="1920">
                  <c:v>42.42</c:v>
                </c:pt>
                <c:pt idx="1921">
                  <c:v>42.44</c:v>
                </c:pt>
                <c:pt idx="1922">
                  <c:v>42.46</c:v>
                </c:pt>
                <c:pt idx="1923">
                  <c:v>42.48</c:v>
                </c:pt>
                <c:pt idx="1924">
                  <c:v>42.5</c:v>
                </c:pt>
                <c:pt idx="1925">
                  <c:v>42.52</c:v>
                </c:pt>
                <c:pt idx="1926">
                  <c:v>42.54</c:v>
                </c:pt>
                <c:pt idx="1927">
                  <c:v>42.56</c:v>
                </c:pt>
                <c:pt idx="1928">
                  <c:v>42.58</c:v>
                </c:pt>
                <c:pt idx="1929">
                  <c:v>42.6</c:v>
                </c:pt>
                <c:pt idx="1930">
                  <c:v>42.620000000000012</c:v>
                </c:pt>
                <c:pt idx="1931">
                  <c:v>42.64</c:v>
                </c:pt>
                <c:pt idx="1932">
                  <c:v>42.660000000000011</c:v>
                </c:pt>
                <c:pt idx="1933">
                  <c:v>42.68</c:v>
                </c:pt>
                <c:pt idx="1934">
                  <c:v>42.7</c:v>
                </c:pt>
                <c:pt idx="1935">
                  <c:v>42.720000000000013</c:v>
                </c:pt>
                <c:pt idx="1936">
                  <c:v>42.74</c:v>
                </c:pt>
                <c:pt idx="1937">
                  <c:v>42.760000000000012</c:v>
                </c:pt>
                <c:pt idx="1938">
                  <c:v>42.78</c:v>
                </c:pt>
                <c:pt idx="1939">
                  <c:v>42.8</c:v>
                </c:pt>
                <c:pt idx="1940">
                  <c:v>42.82</c:v>
                </c:pt>
                <c:pt idx="1941">
                  <c:v>42.839999999999996</c:v>
                </c:pt>
                <c:pt idx="1942">
                  <c:v>42.86</c:v>
                </c:pt>
                <c:pt idx="1943">
                  <c:v>42.879999999999995</c:v>
                </c:pt>
                <c:pt idx="1944">
                  <c:v>42.9</c:v>
                </c:pt>
                <c:pt idx="1945">
                  <c:v>42.92</c:v>
                </c:pt>
                <c:pt idx="1946">
                  <c:v>42.94</c:v>
                </c:pt>
                <c:pt idx="1947">
                  <c:v>42.96</c:v>
                </c:pt>
                <c:pt idx="1948">
                  <c:v>42.98</c:v>
                </c:pt>
                <c:pt idx="1949">
                  <c:v>43</c:v>
                </c:pt>
                <c:pt idx="1950">
                  <c:v>43.02</c:v>
                </c:pt>
                <c:pt idx="1951">
                  <c:v>43.04</c:v>
                </c:pt>
                <c:pt idx="1952">
                  <c:v>43.06</c:v>
                </c:pt>
                <c:pt idx="1953">
                  <c:v>43.08</c:v>
                </c:pt>
                <c:pt idx="1954">
                  <c:v>43.1</c:v>
                </c:pt>
                <c:pt idx="1955">
                  <c:v>43.120000000000012</c:v>
                </c:pt>
                <c:pt idx="1956">
                  <c:v>43.14</c:v>
                </c:pt>
                <c:pt idx="1957">
                  <c:v>43.160000000000011</c:v>
                </c:pt>
                <c:pt idx="1958">
                  <c:v>43.18</c:v>
                </c:pt>
                <c:pt idx="1959">
                  <c:v>43.2</c:v>
                </c:pt>
                <c:pt idx="1960">
                  <c:v>43.220000000000013</c:v>
                </c:pt>
                <c:pt idx="1961">
                  <c:v>43.24</c:v>
                </c:pt>
                <c:pt idx="1962">
                  <c:v>43.260000000000012</c:v>
                </c:pt>
                <c:pt idx="1963">
                  <c:v>43.28</c:v>
                </c:pt>
                <c:pt idx="1964">
                  <c:v>43.3</c:v>
                </c:pt>
                <c:pt idx="1965">
                  <c:v>43.32</c:v>
                </c:pt>
                <c:pt idx="1966">
                  <c:v>43.339999999999996</c:v>
                </c:pt>
                <c:pt idx="1967">
                  <c:v>43.36</c:v>
                </c:pt>
                <c:pt idx="1968">
                  <c:v>43.379999999999995</c:v>
                </c:pt>
                <c:pt idx="1969">
                  <c:v>43.4</c:v>
                </c:pt>
                <c:pt idx="1970">
                  <c:v>43.42</c:v>
                </c:pt>
                <c:pt idx="1971">
                  <c:v>43.44</c:v>
                </c:pt>
                <c:pt idx="1972">
                  <c:v>43.46</c:v>
                </c:pt>
                <c:pt idx="1973">
                  <c:v>43.48</c:v>
                </c:pt>
                <c:pt idx="1974">
                  <c:v>43.5</c:v>
                </c:pt>
                <c:pt idx="1975">
                  <c:v>43.52</c:v>
                </c:pt>
                <c:pt idx="1976">
                  <c:v>43.54</c:v>
                </c:pt>
                <c:pt idx="1977">
                  <c:v>43.56</c:v>
                </c:pt>
                <c:pt idx="1978">
                  <c:v>43.58</c:v>
                </c:pt>
                <c:pt idx="1979">
                  <c:v>43.6</c:v>
                </c:pt>
                <c:pt idx="1980">
                  <c:v>43.620000000000012</c:v>
                </c:pt>
                <c:pt idx="1981">
                  <c:v>43.64</c:v>
                </c:pt>
                <c:pt idx="1982">
                  <c:v>43.660000000000011</c:v>
                </c:pt>
                <c:pt idx="1983">
                  <c:v>43.68</c:v>
                </c:pt>
                <c:pt idx="1984">
                  <c:v>43.7</c:v>
                </c:pt>
                <c:pt idx="1985">
                  <c:v>43.720000000000013</c:v>
                </c:pt>
                <c:pt idx="1986">
                  <c:v>43.74</c:v>
                </c:pt>
                <c:pt idx="1987">
                  <c:v>43.760000000000012</c:v>
                </c:pt>
                <c:pt idx="1988">
                  <c:v>43.78</c:v>
                </c:pt>
                <c:pt idx="1989">
                  <c:v>43.8</c:v>
                </c:pt>
                <c:pt idx="1990">
                  <c:v>43.82</c:v>
                </c:pt>
                <c:pt idx="1991">
                  <c:v>43.839999999999996</c:v>
                </c:pt>
                <c:pt idx="1992">
                  <c:v>43.86</c:v>
                </c:pt>
                <c:pt idx="1993">
                  <c:v>43.879999999999995</c:v>
                </c:pt>
                <c:pt idx="1994">
                  <c:v>43.9</c:v>
                </c:pt>
                <c:pt idx="1995">
                  <c:v>43.92</c:v>
                </c:pt>
                <c:pt idx="1996">
                  <c:v>43.94</c:v>
                </c:pt>
                <c:pt idx="1997">
                  <c:v>43.96</c:v>
                </c:pt>
                <c:pt idx="1998">
                  <c:v>43.98</c:v>
                </c:pt>
                <c:pt idx="1999">
                  <c:v>44</c:v>
                </c:pt>
                <c:pt idx="2000">
                  <c:v>44.02</c:v>
                </c:pt>
                <c:pt idx="2001">
                  <c:v>44.04</c:v>
                </c:pt>
                <c:pt idx="2002">
                  <c:v>44.06</c:v>
                </c:pt>
                <c:pt idx="2003">
                  <c:v>44.08</c:v>
                </c:pt>
                <c:pt idx="2004">
                  <c:v>44.1</c:v>
                </c:pt>
                <c:pt idx="2005">
                  <c:v>44.120000000000012</c:v>
                </c:pt>
                <c:pt idx="2006">
                  <c:v>44.14</c:v>
                </c:pt>
                <c:pt idx="2007">
                  <c:v>44.160000000000011</c:v>
                </c:pt>
                <c:pt idx="2008">
                  <c:v>44.18</c:v>
                </c:pt>
                <c:pt idx="2009">
                  <c:v>44.2</c:v>
                </c:pt>
                <c:pt idx="2010">
                  <c:v>44.220000000000013</c:v>
                </c:pt>
                <c:pt idx="2011">
                  <c:v>44.24</c:v>
                </c:pt>
                <c:pt idx="2012">
                  <c:v>44.260000000000012</c:v>
                </c:pt>
                <c:pt idx="2013">
                  <c:v>44.28</c:v>
                </c:pt>
                <c:pt idx="2014">
                  <c:v>44.3</c:v>
                </c:pt>
                <c:pt idx="2015">
                  <c:v>44.32</c:v>
                </c:pt>
                <c:pt idx="2016">
                  <c:v>44.339999999999996</c:v>
                </c:pt>
                <c:pt idx="2017">
                  <c:v>44.36</c:v>
                </c:pt>
                <c:pt idx="2018">
                  <c:v>44.379999999999995</c:v>
                </c:pt>
                <c:pt idx="2019">
                  <c:v>44.4</c:v>
                </c:pt>
                <c:pt idx="2020">
                  <c:v>44.42</c:v>
                </c:pt>
                <c:pt idx="2021">
                  <c:v>44.44</c:v>
                </c:pt>
                <c:pt idx="2022">
                  <c:v>44.46</c:v>
                </c:pt>
                <c:pt idx="2023">
                  <c:v>44.48</c:v>
                </c:pt>
                <c:pt idx="2024">
                  <c:v>44.5</c:v>
                </c:pt>
                <c:pt idx="2025">
                  <c:v>44.52</c:v>
                </c:pt>
                <c:pt idx="2026">
                  <c:v>44.54</c:v>
                </c:pt>
                <c:pt idx="2027">
                  <c:v>44.56</c:v>
                </c:pt>
                <c:pt idx="2028">
                  <c:v>44.58</c:v>
                </c:pt>
                <c:pt idx="2029">
                  <c:v>44.6</c:v>
                </c:pt>
                <c:pt idx="2030">
                  <c:v>44.620000000000012</c:v>
                </c:pt>
                <c:pt idx="2031">
                  <c:v>44.64</c:v>
                </c:pt>
                <c:pt idx="2032">
                  <c:v>44.660000000000011</c:v>
                </c:pt>
                <c:pt idx="2033">
                  <c:v>44.68</c:v>
                </c:pt>
                <c:pt idx="2034">
                  <c:v>44.7</c:v>
                </c:pt>
                <c:pt idx="2035">
                  <c:v>44.720000000000013</c:v>
                </c:pt>
                <c:pt idx="2036">
                  <c:v>44.74</c:v>
                </c:pt>
                <c:pt idx="2037">
                  <c:v>44.760000000000012</c:v>
                </c:pt>
                <c:pt idx="2038">
                  <c:v>44.78</c:v>
                </c:pt>
                <c:pt idx="2039">
                  <c:v>44.8</c:v>
                </c:pt>
                <c:pt idx="2040">
                  <c:v>44.82</c:v>
                </c:pt>
                <c:pt idx="2041">
                  <c:v>44.839999999999996</c:v>
                </c:pt>
                <c:pt idx="2042">
                  <c:v>44.86</c:v>
                </c:pt>
                <c:pt idx="2043">
                  <c:v>44.879999999999995</c:v>
                </c:pt>
                <c:pt idx="2044">
                  <c:v>44.9</c:v>
                </c:pt>
                <c:pt idx="2045">
                  <c:v>44.92</c:v>
                </c:pt>
                <c:pt idx="2046">
                  <c:v>44.94</c:v>
                </c:pt>
                <c:pt idx="2047">
                  <c:v>44.96</c:v>
                </c:pt>
                <c:pt idx="2048">
                  <c:v>44.98</c:v>
                </c:pt>
                <c:pt idx="2049">
                  <c:v>45</c:v>
                </c:pt>
                <c:pt idx="2050">
                  <c:v>45.02</c:v>
                </c:pt>
                <c:pt idx="2051">
                  <c:v>45.04</c:v>
                </c:pt>
                <c:pt idx="2052">
                  <c:v>45.06</c:v>
                </c:pt>
                <c:pt idx="2053">
                  <c:v>45.08</c:v>
                </c:pt>
                <c:pt idx="2054">
                  <c:v>45.1</c:v>
                </c:pt>
                <c:pt idx="2055">
                  <c:v>45.120000000000012</c:v>
                </c:pt>
                <c:pt idx="2056">
                  <c:v>45.14</c:v>
                </c:pt>
                <c:pt idx="2057">
                  <c:v>45.160000000000011</c:v>
                </c:pt>
                <c:pt idx="2058">
                  <c:v>45.18</c:v>
                </c:pt>
                <c:pt idx="2059">
                  <c:v>45.2</c:v>
                </c:pt>
                <c:pt idx="2060">
                  <c:v>45.220000000000013</c:v>
                </c:pt>
                <c:pt idx="2061">
                  <c:v>45.24</c:v>
                </c:pt>
                <c:pt idx="2062">
                  <c:v>45.260000000000012</c:v>
                </c:pt>
                <c:pt idx="2063">
                  <c:v>45.28</c:v>
                </c:pt>
                <c:pt idx="2064">
                  <c:v>45.3</c:v>
                </c:pt>
                <c:pt idx="2065">
                  <c:v>45.32</c:v>
                </c:pt>
                <c:pt idx="2066">
                  <c:v>45.339999999999996</c:v>
                </c:pt>
                <c:pt idx="2067">
                  <c:v>45.36</c:v>
                </c:pt>
                <c:pt idx="2068">
                  <c:v>45.379999999999995</c:v>
                </c:pt>
                <c:pt idx="2069">
                  <c:v>45.4</c:v>
                </c:pt>
                <c:pt idx="2070">
                  <c:v>45.42</c:v>
                </c:pt>
                <c:pt idx="2071">
                  <c:v>45.44</c:v>
                </c:pt>
                <c:pt idx="2072">
                  <c:v>45.46</c:v>
                </c:pt>
                <c:pt idx="2073">
                  <c:v>45.48</c:v>
                </c:pt>
                <c:pt idx="2074">
                  <c:v>45.5</c:v>
                </c:pt>
                <c:pt idx="2075">
                  <c:v>45.52</c:v>
                </c:pt>
                <c:pt idx="2076">
                  <c:v>45.54</c:v>
                </c:pt>
                <c:pt idx="2077">
                  <c:v>45.56</c:v>
                </c:pt>
                <c:pt idx="2078">
                  <c:v>45.58</c:v>
                </c:pt>
                <c:pt idx="2079">
                  <c:v>45.6</c:v>
                </c:pt>
                <c:pt idx="2080">
                  <c:v>45.620000000000012</c:v>
                </c:pt>
                <c:pt idx="2081">
                  <c:v>45.64</c:v>
                </c:pt>
                <c:pt idx="2082">
                  <c:v>45.660000000000011</c:v>
                </c:pt>
                <c:pt idx="2083">
                  <c:v>45.68</c:v>
                </c:pt>
                <c:pt idx="2084">
                  <c:v>45.7</c:v>
                </c:pt>
                <c:pt idx="2085">
                  <c:v>45.720000000000013</c:v>
                </c:pt>
                <c:pt idx="2086">
                  <c:v>45.74</c:v>
                </c:pt>
                <c:pt idx="2087">
                  <c:v>45.760000000000012</c:v>
                </c:pt>
                <c:pt idx="2088">
                  <c:v>45.78</c:v>
                </c:pt>
                <c:pt idx="2089">
                  <c:v>45.8</c:v>
                </c:pt>
                <c:pt idx="2090">
                  <c:v>45.82</c:v>
                </c:pt>
                <c:pt idx="2091">
                  <c:v>45.839999999999996</c:v>
                </c:pt>
                <c:pt idx="2092">
                  <c:v>45.86</c:v>
                </c:pt>
                <c:pt idx="2093">
                  <c:v>45.879999999999995</c:v>
                </c:pt>
                <c:pt idx="2094">
                  <c:v>45.9</c:v>
                </c:pt>
                <c:pt idx="2095">
                  <c:v>45.92</c:v>
                </c:pt>
                <c:pt idx="2096">
                  <c:v>45.94</c:v>
                </c:pt>
                <c:pt idx="2097">
                  <c:v>45.96</c:v>
                </c:pt>
                <c:pt idx="2098">
                  <c:v>45.98</c:v>
                </c:pt>
                <c:pt idx="2099">
                  <c:v>46</c:v>
                </c:pt>
                <c:pt idx="2100">
                  <c:v>46.02</c:v>
                </c:pt>
                <c:pt idx="2101">
                  <c:v>46.04</c:v>
                </c:pt>
                <c:pt idx="2102">
                  <c:v>46.06</c:v>
                </c:pt>
                <c:pt idx="2103">
                  <c:v>46.08</c:v>
                </c:pt>
                <c:pt idx="2104">
                  <c:v>46.1</c:v>
                </c:pt>
                <c:pt idx="2105">
                  <c:v>46.120000000000012</c:v>
                </c:pt>
                <c:pt idx="2106">
                  <c:v>46.14</c:v>
                </c:pt>
                <c:pt idx="2107">
                  <c:v>46.160000000000011</c:v>
                </c:pt>
                <c:pt idx="2108">
                  <c:v>46.18</c:v>
                </c:pt>
                <c:pt idx="2109">
                  <c:v>46.2</c:v>
                </c:pt>
                <c:pt idx="2110">
                  <c:v>46.220000000000013</c:v>
                </c:pt>
                <c:pt idx="2111">
                  <c:v>46.24</c:v>
                </c:pt>
                <c:pt idx="2112">
                  <c:v>46.260000000000012</c:v>
                </c:pt>
                <c:pt idx="2113">
                  <c:v>46.28</c:v>
                </c:pt>
                <c:pt idx="2114">
                  <c:v>46.3</c:v>
                </c:pt>
                <c:pt idx="2115">
                  <c:v>46.32</c:v>
                </c:pt>
                <c:pt idx="2116">
                  <c:v>46.339999999999996</c:v>
                </c:pt>
                <c:pt idx="2117">
                  <c:v>46.36</c:v>
                </c:pt>
                <c:pt idx="2118">
                  <c:v>46.379999999999995</c:v>
                </c:pt>
                <c:pt idx="2119">
                  <c:v>46.4</c:v>
                </c:pt>
                <c:pt idx="2120">
                  <c:v>46.42</c:v>
                </c:pt>
                <c:pt idx="2121">
                  <c:v>46.44</c:v>
                </c:pt>
                <c:pt idx="2122">
                  <c:v>46.46</c:v>
                </c:pt>
                <c:pt idx="2123">
                  <c:v>46.48</c:v>
                </c:pt>
                <c:pt idx="2124">
                  <c:v>46.5</c:v>
                </c:pt>
                <c:pt idx="2125">
                  <c:v>46.52</c:v>
                </c:pt>
                <c:pt idx="2126">
                  <c:v>46.54</c:v>
                </c:pt>
                <c:pt idx="2127">
                  <c:v>46.56</c:v>
                </c:pt>
                <c:pt idx="2128">
                  <c:v>46.58</c:v>
                </c:pt>
                <c:pt idx="2129">
                  <c:v>46.6</c:v>
                </c:pt>
                <c:pt idx="2130">
                  <c:v>46.620000000000012</c:v>
                </c:pt>
                <c:pt idx="2131">
                  <c:v>46.64</c:v>
                </c:pt>
                <c:pt idx="2132">
                  <c:v>46.660000000000011</c:v>
                </c:pt>
                <c:pt idx="2133">
                  <c:v>46.68</c:v>
                </c:pt>
                <c:pt idx="2134">
                  <c:v>46.7</c:v>
                </c:pt>
                <c:pt idx="2135">
                  <c:v>46.720000000000013</c:v>
                </c:pt>
                <c:pt idx="2136">
                  <c:v>46.74</c:v>
                </c:pt>
                <c:pt idx="2137">
                  <c:v>46.760000000000012</c:v>
                </c:pt>
                <c:pt idx="2138">
                  <c:v>46.78</c:v>
                </c:pt>
                <c:pt idx="2139">
                  <c:v>46.8</c:v>
                </c:pt>
                <c:pt idx="2140">
                  <c:v>46.82</c:v>
                </c:pt>
                <c:pt idx="2141">
                  <c:v>46.839999999999996</c:v>
                </c:pt>
                <c:pt idx="2142">
                  <c:v>46.86</c:v>
                </c:pt>
                <c:pt idx="2143">
                  <c:v>46.879999999999995</c:v>
                </c:pt>
                <c:pt idx="2144">
                  <c:v>46.9</c:v>
                </c:pt>
                <c:pt idx="2145">
                  <c:v>46.92</c:v>
                </c:pt>
                <c:pt idx="2146">
                  <c:v>46.94</c:v>
                </c:pt>
                <c:pt idx="2147">
                  <c:v>46.96</c:v>
                </c:pt>
                <c:pt idx="2148">
                  <c:v>46.98</c:v>
                </c:pt>
                <c:pt idx="2149">
                  <c:v>47</c:v>
                </c:pt>
                <c:pt idx="2150">
                  <c:v>47.02</c:v>
                </c:pt>
                <c:pt idx="2151">
                  <c:v>47.04</c:v>
                </c:pt>
                <c:pt idx="2152">
                  <c:v>47.06</c:v>
                </c:pt>
                <c:pt idx="2153">
                  <c:v>47.08</c:v>
                </c:pt>
                <c:pt idx="2154">
                  <c:v>47.1</c:v>
                </c:pt>
                <c:pt idx="2155">
                  <c:v>47.120000000000012</c:v>
                </c:pt>
                <c:pt idx="2156">
                  <c:v>47.14</c:v>
                </c:pt>
                <c:pt idx="2157">
                  <c:v>47.160000000000011</c:v>
                </c:pt>
                <c:pt idx="2158">
                  <c:v>47.18</c:v>
                </c:pt>
                <c:pt idx="2159">
                  <c:v>47.2</c:v>
                </c:pt>
                <c:pt idx="2160">
                  <c:v>47.220000000000013</c:v>
                </c:pt>
                <c:pt idx="2161">
                  <c:v>47.24</c:v>
                </c:pt>
                <c:pt idx="2162">
                  <c:v>47.260000000000012</c:v>
                </c:pt>
                <c:pt idx="2163">
                  <c:v>47.28</c:v>
                </c:pt>
                <c:pt idx="2164">
                  <c:v>47.3</c:v>
                </c:pt>
                <c:pt idx="2165">
                  <c:v>47.32</c:v>
                </c:pt>
                <c:pt idx="2166">
                  <c:v>47.339999999999996</c:v>
                </c:pt>
                <c:pt idx="2167">
                  <c:v>47.36</c:v>
                </c:pt>
                <c:pt idx="2168">
                  <c:v>47.379999999999995</c:v>
                </c:pt>
                <c:pt idx="2169">
                  <c:v>47.4</c:v>
                </c:pt>
                <c:pt idx="2170">
                  <c:v>47.42</c:v>
                </c:pt>
                <c:pt idx="2171">
                  <c:v>47.44</c:v>
                </c:pt>
                <c:pt idx="2172">
                  <c:v>47.46</c:v>
                </c:pt>
                <c:pt idx="2173">
                  <c:v>47.48</c:v>
                </c:pt>
                <c:pt idx="2174">
                  <c:v>47.5</c:v>
                </c:pt>
                <c:pt idx="2175">
                  <c:v>47.52</c:v>
                </c:pt>
                <c:pt idx="2176">
                  <c:v>47.54</c:v>
                </c:pt>
                <c:pt idx="2177">
                  <c:v>47.56</c:v>
                </c:pt>
                <c:pt idx="2178">
                  <c:v>47.58</c:v>
                </c:pt>
                <c:pt idx="2179">
                  <c:v>47.6</c:v>
                </c:pt>
                <c:pt idx="2180">
                  <c:v>47.620000000000012</c:v>
                </c:pt>
                <c:pt idx="2181">
                  <c:v>47.64</c:v>
                </c:pt>
                <c:pt idx="2182">
                  <c:v>47.660000000000011</c:v>
                </c:pt>
                <c:pt idx="2183">
                  <c:v>47.68</c:v>
                </c:pt>
                <c:pt idx="2184">
                  <c:v>47.7</c:v>
                </c:pt>
                <c:pt idx="2185">
                  <c:v>47.720000000000013</c:v>
                </c:pt>
                <c:pt idx="2186">
                  <c:v>47.74</c:v>
                </c:pt>
                <c:pt idx="2187">
                  <c:v>47.760000000000012</c:v>
                </c:pt>
                <c:pt idx="2188">
                  <c:v>47.78</c:v>
                </c:pt>
                <c:pt idx="2189">
                  <c:v>47.8</c:v>
                </c:pt>
                <c:pt idx="2190">
                  <c:v>47.82</c:v>
                </c:pt>
                <c:pt idx="2191">
                  <c:v>47.839999999999996</c:v>
                </c:pt>
                <c:pt idx="2192">
                  <c:v>47.86</c:v>
                </c:pt>
                <c:pt idx="2193">
                  <c:v>47.879999999999995</c:v>
                </c:pt>
                <c:pt idx="2194">
                  <c:v>47.9</c:v>
                </c:pt>
                <c:pt idx="2195">
                  <c:v>47.92</c:v>
                </c:pt>
                <c:pt idx="2196">
                  <c:v>47.94</c:v>
                </c:pt>
                <c:pt idx="2197">
                  <c:v>47.96</c:v>
                </c:pt>
                <c:pt idx="2198">
                  <c:v>47.98</c:v>
                </c:pt>
                <c:pt idx="2199">
                  <c:v>48</c:v>
                </c:pt>
                <c:pt idx="2200">
                  <c:v>48.02</c:v>
                </c:pt>
                <c:pt idx="2201">
                  <c:v>48.04</c:v>
                </c:pt>
                <c:pt idx="2202">
                  <c:v>48.06</c:v>
                </c:pt>
                <c:pt idx="2203">
                  <c:v>48.08</c:v>
                </c:pt>
                <c:pt idx="2204">
                  <c:v>48.1</c:v>
                </c:pt>
                <c:pt idx="2205">
                  <c:v>48.120000000000012</c:v>
                </c:pt>
                <c:pt idx="2206">
                  <c:v>48.14</c:v>
                </c:pt>
                <c:pt idx="2207">
                  <c:v>48.160000000000011</c:v>
                </c:pt>
                <c:pt idx="2208">
                  <c:v>48.18</c:v>
                </c:pt>
                <c:pt idx="2209">
                  <c:v>48.2</c:v>
                </c:pt>
                <c:pt idx="2210">
                  <c:v>48.220000000000013</c:v>
                </c:pt>
                <c:pt idx="2211">
                  <c:v>48.24</c:v>
                </c:pt>
                <c:pt idx="2212">
                  <c:v>48.260000000000012</c:v>
                </c:pt>
                <c:pt idx="2213">
                  <c:v>48.28</c:v>
                </c:pt>
                <c:pt idx="2214">
                  <c:v>48.3</c:v>
                </c:pt>
                <c:pt idx="2215">
                  <c:v>48.32</c:v>
                </c:pt>
                <c:pt idx="2216">
                  <c:v>48.339999999999996</c:v>
                </c:pt>
                <c:pt idx="2217">
                  <c:v>48.36</c:v>
                </c:pt>
                <c:pt idx="2218">
                  <c:v>48.379999999999995</c:v>
                </c:pt>
                <c:pt idx="2219">
                  <c:v>48.4</c:v>
                </c:pt>
                <c:pt idx="2220">
                  <c:v>48.42</c:v>
                </c:pt>
                <c:pt idx="2221">
                  <c:v>48.44</c:v>
                </c:pt>
                <c:pt idx="2222">
                  <c:v>48.46</c:v>
                </c:pt>
                <c:pt idx="2223">
                  <c:v>48.48</c:v>
                </c:pt>
                <c:pt idx="2224">
                  <c:v>48.5</c:v>
                </c:pt>
                <c:pt idx="2225">
                  <c:v>48.52</c:v>
                </c:pt>
                <c:pt idx="2226">
                  <c:v>48.54</c:v>
                </c:pt>
                <c:pt idx="2227">
                  <c:v>48.56</c:v>
                </c:pt>
                <c:pt idx="2228">
                  <c:v>48.58</c:v>
                </c:pt>
                <c:pt idx="2229">
                  <c:v>48.6</c:v>
                </c:pt>
                <c:pt idx="2230">
                  <c:v>48.620000000000012</c:v>
                </c:pt>
                <c:pt idx="2231">
                  <c:v>48.64</c:v>
                </c:pt>
                <c:pt idx="2232">
                  <c:v>48.660000000000011</c:v>
                </c:pt>
                <c:pt idx="2233">
                  <c:v>48.68</c:v>
                </c:pt>
                <c:pt idx="2234">
                  <c:v>48.7</c:v>
                </c:pt>
                <c:pt idx="2235">
                  <c:v>48.720000000000013</c:v>
                </c:pt>
                <c:pt idx="2236">
                  <c:v>48.74</c:v>
                </c:pt>
                <c:pt idx="2237">
                  <c:v>48.760000000000012</c:v>
                </c:pt>
                <c:pt idx="2238">
                  <c:v>48.78</c:v>
                </c:pt>
                <c:pt idx="2239">
                  <c:v>48.8</c:v>
                </c:pt>
                <c:pt idx="2240">
                  <c:v>48.82</c:v>
                </c:pt>
                <c:pt idx="2241">
                  <c:v>48.839999999999996</c:v>
                </c:pt>
                <c:pt idx="2242">
                  <c:v>48.86</c:v>
                </c:pt>
                <c:pt idx="2243">
                  <c:v>48.879999999999995</c:v>
                </c:pt>
                <c:pt idx="2244">
                  <c:v>48.9</c:v>
                </c:pt>
                <c:pt idx="2245">
                  <c:v>48.92</c:v>
                </c:pt>
                <c:pt idx="2246">
                  <c:v>48.94</c:v>
                </c:pt>
                <c:pt idx="2247">
                  <c:v>48.96</c:v>
                </c:pt>
                <c:pt idx="2248">
                  <c:v>48.98</c:v>
                </c:pt>
                <c:pt idx="2249">
                  <c:v>49</c:v>
                </c:pt>
                <c:pt idx="2250">
                  <c:v>49.02</c:v>
                </c:pt>
                <c:pt idx="2251">
                  <c:v>49.04</c:v>
                </c:pt>
                <c:pt idx="2252">
                  <c:v>49.06</c:v>
                </c:pt>
                <c:pt idx="2253">
                  <c:v>49.08</c:v>
                </c:pt>
                <c:pt idx="2254">
                  <c:v>49.1</c:v>
                </c:pt>
                <c:pt idx="2255">
                  <c:v>49.120000000000012</c:v>
                </c:pt>
                <c:pt idx="2256">
                  <c:v>49.14</c:v>
                </c:pt>
                <c:pt idx="2257">
                  <c:v>49.160000000000011</c:v>
                </c:pt>
                <c:pt idx="2258">
                  <c:v>49.18</c:v>
                </c:pt>
                <c:pt idx="2259">
                  <c:v>49.2</c:v>
                </c:pt>
                <c:pt idx="2260">
                  <c:v>49.220000000000013</c:v>
                </c:pt>
                <c:pt idx="2261">
                  <c:v>49.24</c:v>
                </c:pt>
                <c:pt idx="2262">
                  <c:v>49.260000000000012</c:v>
                </c:pt>
                <c:pt idx="2263">
                  <c:v>49.28</c:v>
                </c:pt>
                <c:pt idx="2264">
                  <c:v>49.3</c:v>
                </c:pt>
                <c:pt idx="2265">
                  <c:v>49.32</c:v>
                </c:pt>
                <c:pt idx="2266">
                  <c:v>49.339999999999996</c:v>
                </c:pt>
                <c:pt idx="2267">
                  <c:v>49.36</c:v>
                </c:pt>
                <c:pt idx="2268">
                  <c:v>49.379999999999995</c:v>
                </c:pt>
                <c:pt idx="2269">
                  <c:v>49.4</c:v>
                </c:pt>
                <c:pt idx="2270">
                  <c:v>49.42</c:v>
                </c:pt>
                <c:pt idx="2271">
                  <c:v>49.44</c:v>
                </c:pt>
                <c:pt idx="2272">
                  <c:v>49.46</c:v>
                </c:pt>
                <c:pt idx="2273">
                  <c:v>49.48</c:v>
                </c:pt>
                <c:pt idx="2274">
                  <c:v>49.5</c:v>
                </c:pt>
                <c:pt idx="2275">
                  <c:v>49.52</c:v>
                </c:pt>
                <c:pt idx="2276">
                  <c:v>49.54</c:v>
                </c:pt>
                <c:pt idx="2277">
                  <c:v>49.56</c:v>
                </c:pt>
                <c:pt idx="2278">
                  <c:v>49.58</c:v>
                </c:pt>
                <c:pt idx="2279">
                  <c:v>49.6</c:v>
                </c:pt>
                <c:pt idx="2280">
                  <c:v>49.620000000000012</c:v>
                </c:pt>
                <c:pt idx="2281">
                  <c:v>49.64</c:v>
                </c:pt>
                <c:pt idx="2282">
                  <c:v>49.660000000000011</c:v>
                </c:pt>
                <c:pt idx="2283">
                  <c:v>49.68</c:v>
                </c:pt>
                <c:pt idx="2284">
                  <c:v>49.7</c:v>
                </c:pt>
                <c:pt idx="2285">
                  <c:v>49.720000000000013</c:v>
                </c:pt>
                <c:pt idx="2286">
                  <c:v>49.74</c:v>
                </c:pt>
                <c:pt idx="2287">
                  <c:v>49.760000000000012</c:v>
                </c:pt>
                <c:pt idx="2288">
                  <c:v>49.78</c:v>
                </c:pt>
                <c:pt idx="2289">
                  <c:v>49.8</c:v>
                </c:pt>
                <c:pt idx="2290">
                  <c:v>49.82</c:v>
                </c:pt>
                <c:pt idx="2291">
                  <c:v>49.839999999999996</c:v>
                </c:pt>
                <c:pt idx="2292">
                  <c:v>49.86</c:v>
                </c:pt>
                <c:pt idx="2293">
                  <c:v>49.879999999999995</c:v>
                </c:pt>
                <c:pt idx="2294">
                  <c:v>49.9</c:v>
                </c:pt>
                <c:pt idx="2295">
                  <c:v>49.92</c:v>
                </c:pt>
                <c:pt idx="2296">
                  <c:v>49.94</c:v>
                </c:pt>
                <c:pt idx="2297">
                  <c:v>49.96</c:v>
                </c:pt>
                <c:pt idx="2298">
                  <c:v>49.98</c:v>
                </c:pt>
                <c:pt idx="2299">
                  <c:v>50</c:v>
                </c:pt>
                <c:pt idx="2300">
                  <c:v>50.02</c:v>
                </c:pt>
                <c:pt idx="2301">
                  <c:v>50.04</c:v>
                </c:pt>
                <c:pt idx="2302">
                  <c:v>50.06</c:v>
                </c:pt>
                <c:pt idx="2303">
                  <c:v>50.08</c:v>
                </c:pt>
                <c:pt idx="2304">
                  <c:v>50.1</c:v>
                </c:pt>
                <c:pt idx="2305">
                  <c:v>50.120000000000012</c:v>
                </c:pt>
                <c:pt idx="2306">
                  <c:v>50.14</c:v>
                </c:pt>
                <c:pt idx="2307">
                  <c:v>50.160000000000011</c:v>
                </c:pt>
                <c:pt idx="2308">
                  <c:v>50.18</c:v>
                </c:pt>
                <c:pt idx="2309">
                  <c:v>50.2</c:v>
                </c:pt>
                <c:pt idx="2310">
                  <c:v>50.220000000000013</c:v>
                </c:pt>
                <c:pt idx="2311">
                  <c:v>50.24</c:v>
                </c:pt>
                <c:pt idx="2312">
                  <c:v>50.260000000000012</c:v>
                </c:pt>
                <c:pt idx="2313">
                  <c:v>50.28</c:v>
                </c:pt>
                <c:pt idx="2314">
                  <c:v>50.3</c:v>
                </c:pt>
                <c:pt idx="2315">
                  <c:v>50.32</c:v>
                </c:pt>
                <c:pt idx="2316">
                  <c:v>50.339999999999996</c:v>
                </c:pt>
                <c:pt idx="2317">
                  <c:v>50.36</c:v>
                </c:pt>
                <c:pt idx="2318">
                  <c:v>50.379999999999995</c:v>
                </c:pt>
                <c:pt idx="2319">
                  <c:v>50.4</c:v>
                </c:pt>
                <c:pt idx="2320">
                  <c:v>50.42</c:v>
                </c:pt>
                <c:pt idx="2321">
                  <c:v>50.44</c:v>
                </c:pt>
                <c:pt idx="2322">
                  <c:v>50.46</c:v>
                </c:pt>
                <c:pt idx="2323">
                  <c:v>50.48</c:v>
                </c:pt>
                <c:pt idx="2324">
                  <c:v>50.5</c:v>
                </c:pt>
                <c:pt idx="2325">
                  <c:v>50.52</c:v>
                </c:pt>
                <c:pt idx="2326">
                  <c:v>50.54</c:v>
                </c:pt>
                <c:pt idx="2327">
                  <c:v>50.56</c:v>
                </c:pt>
                <c:pt idx="2328">
                  <c:v>50.58</c:v>
                </c:pt>
                <c:pt idx="2329">
                  <c:v>50.6</c:v>
                </c:pt>
                <c:pt idx="2330">
                  <c:v>50.620000000000012</c:v>
                </c:pt>
                <c:pt idx="2331">
                  <c:v>50.64</c:v>
                </c:pt>
                <c:pt idx="2332">
                  <c:v>50.660000000000011</c:v>
                </c:pt>
                <c:pt idx="2333">
                  <c:v>50.68</c:v>
                </c:pt>
                <c:pt idx="2334">
                  <c:v>50.7</c:v>
                </c:pt>
                <c:pt idx="2335">
                  <c:v>50.720000000000013</c:v>
                </c:pt>
                <c:pt idx="2336">
                  <c:v>50.74</c:v>
                </c:pt>
                <c:pt idx="2337">
                  <c:v>50.760000000000012</c:v>
                </c:pt>
                <c:pt idx="2338">
                  <c:v>50.78</c:v>
                </c:pt>
                <c:pt idx="2339">
                  <c:v>50.8</c:v>
                </c:pt>
                <c:pt idx="2340">
                  <c:v>50.82</c:v>
                </c:pt>
                <c:pt idx="2341">
                  <c:v>50.839999999999996</c:v>
                </c:pt>
                <c:pt idx="2342">
                  <c:v>50.86</c:v>
                </c:pt>
                <c:pt idx="2343">
                  <c:v>50.879999999999995</c:v>
                </c:pt>
                <c:pt idx="2344">
                  <c:v>50.9</c:v>
                </c:pt>
                <c:pt idx="2345">
                  <c:v>50.92</c:v>
                </c:pt>
                <c:pt idx="2346">
                  <c:v>50.94</c:v>
                </c:pt>
                <c:pt idx="2347">
                  <c:v>50.96</c:v>
                </c:pt>
                <c:pt idx="2348">
                  <c:v>50.98</c:v>
                </c:pt>
                <c:pt idx="2349">
                  <c:v>51</c:v>
                </c:pt>
                <c:pt idx="2350">
                  <c:v>51.02</c:v>
                </c:pt>
                <c:pt idx="2351">
                  <c:v>51.04</c:v>
                </c:pt>
                <c:pt idx="2352">
                  <c:v>51.06</c:v>
                </c:pt>
                <c:pt idx="2353">
                  <c:v>51.08</c:v>
                </c:pt>
                <c:pt idx="2354">
                  <c:v>51.1</c:v>
                </c:pt>
                <c:pt idx="2355">
                  <c:v>51.120000000000012</c:v>
                </c:pt>
                <c:pt idx="2356">
                  <c:v>51.14</c:v>
                </c:pt>
                <c:pt idx="2357">
                  <c:v>51.160000000000011</c:v>
                </c:pt>
                <c:pt idx="2358">
                  <c:v>51.18</c:v>
                </c:pt>
                <c:pt idx="2359">
                  <c:v>51.2</c:v>
                </c:pt>
                <c:pt idx="2360">
                  <c:v>51.220000000000013</c:v>
                </c:pt>
                <c:pt idx="2361">
                  <c:v>51.24</c:v>
                </c:pt>
                <c:pt idx="2362">
                  <c:v>51.260000000000012</c:v>
                </c:pt>
                <c:pt idx="2363">
                  <c:v>51.28</c:v>
                </c:pt>
                <c:pt idx="2364">
                  <c:v>51.3</c:v>
                </c:pt>
                <c:pt idx="2365">
                  <c:v>51.32</c:v>
                </c:pt>
                <c:pt idx="2366">
                  <c:v>51.339999999999996</c:v>
                </c:pt>
                <c:pt idx="2367">
                  <c:v>51.36</c:v>
                </c:pt>
                <c:pt idx="2368">
                  <c:v>51.379999999999995</c:v>
                </c:pt>
                <c:pt idx="2369">
                  <c:v>51.4</c:v>
                </c:pt>
                <c:pt idx="2370">
                  <c:v>51.42</c:v>
                </c:pt>
                <c:pt idx="2371">
                  <c:v>51.44</c:v>
                </c:pt>
                <c:pt idx="2372">
                  <c:v>51.46</c:v>
                </c:pt>
                <c:pt idx="2373">
                  <c:v>51.48</c:v>
                </c:pt>
                <c:pt idx="2374">
                  <c:v>51.5</c:v>
                </c:pt>
                <c:pt idx="2375">
                  <c:v>51.52</c:v>
                </c:pt>
                <c:pt idx="2376">
                  <c:v>51.54</c:v>
                </c:pt>
                <c:pt idx="2377">
                  <c:v>51.56</c:v>
                </c:pt>
                <c:pt idx="2378">
                  <c:v>51.58</c:v>
                </c:pt>
                <c:pt idx="2379">
                  <c:v>51.6</c:v>
                </c:pt>
                <c:pt idx="2380">
                  <c:v>51.620000000000012</c:v>
                </c:pt>
                <c:pt idx="2381">
                  <c:v>51.64</c:v>
                </c:pt>
                <c:pt idx="2382">
                  <c:v>51.660000000000011</c:v>
                </c:pt>
                <c:pt idx="2383">
                  <c:v>51.68</c:v>
                </c:pt>
                <c:pt idx="2384">
                  <c:v>51.7</c:v>
                </c:pt>
                <c:pt idx="2385">
                  <c:v>51.720000000000013</c:v>
                </c:pt>
                <c:pt idx="2386">
                  <c:v>51.74</c:v>
                </c:pt>
                <c:pt idx="2387">
                  <c:v>51.760000000000012</c:v>
                </c:pt>
                <c:pt idx="2388">
                  <c:v>51.78</c:v>
                </c:pt>
                <c:pt idx="2389">
                  <c:v>51.8</c:v>
                </c:pt>
                <c:pt idx="2390">
                  <c:v>51.82</c:v>
                </c:pt>
                <c:pt idx="2391">
                  <c:v>51.839999999999996</c:v>
                </c:pt>
                <c:pt idx="2392">
                  <c:v>51.86</c:v>
                </c:pt>
                <c:pt idx="2393">
                  <c:v>51.879999999999995</c:v>
                </c:pt>
                <c:pt idx="2394">
                  <c:v>51.9</c:v>
                </c:pt>
                <c:pt idx="2395">
                  <c:v>51.92</c:v>
                </c:pt>
                <c:pt idx="2396">
                  <c:v>51.94</c:v>
                </c:pt>
                <c:pt idx="2397">
                  <c:v>51.96</c:v>
                </c:pt>
                <c:pt idx="2398">
                  <c:v>51.98</c:v>
                </c:pt>
                <c:pt idx="2399">
                  <c:v>52</c:v>
                </c:pt>
                <c:pt idx="2400">
                  <c:v>52.02</c:v>
                </c:pt>
                <c:pt idx="2401">
                  <c:v>52.04</c:v>
                </c:pt>
                <c:pt idx="2402">
                  <c:v>52.06</c:v>
                </c:pt>
                <c:pt idx="2403">
                  <c:v>52.08</c:v>
                </c:pt>
                <c:pt idx="2404">
                  <c:v>52.1</c:v>
                </c:pt>
                <c:pt idx="2405">
                  <c:v>52.120000000000012</c:v>
                </c:pt>
                <c:pt idx="2406">
                  <c:v>52.14</c:v>
                </c:pt>
                <c:pt idx="2407">
                  <c:v>52.160000000000011</c:v>
                </c:pt>
                <c:pt idx="2408">
                  <c:v>52.18</c:v>
                </c:pt>
                <c:pt idx="2409">
                  <c:v>52.2</c:v>
                </c:pt>
                <c:pt idx="2410">
                  <c:v>52.220000000000013</c:v>
                </c:pt>
                <c:pt idx="2411">
                  <c:v>52.24</c:v>
                </c:pt>
                <c:pt idx="2412">
                  <c:v>52.260000000000012</c:v>
                </c:pt>
                <c:pt idx="2413">
                  <c:v>52.28</c:v>
                </c:pt>
                <c:pt idx="2414">
                  <c:v>52.3</c:v>
                </c:pt>
                <c:pt idx="2415">
                  <c:v>52.32</c:v>
                </c:pt>
                <c:pt idx="2416">
                  <c:v>52.339999999999996</c:v>
                </c:pt>
                <c:pt idx="2417">
                  <c:v>52.36</c:v>
                </c:pt>
                <c:pt idx="2418">
                  <c:v>52.379999999999995</c:v>
                </c:pt>
                <c:pt idx="2419">
                  <c:v>52.4</c:v>
                </c:pt>
                <c:pt idx="2420">
                  <c:v>52.42</c:v>
                </c:pt>
                <c:pt idx="2421">
                  <c:v>52.44</c:v>
                </c:pt>
                <c:pt idx="2422">
                  <c:v>52.46</c:v>
                </c:pt>
                <c:pt idx="2423">
                  <c:v>52.48</c:v>
                </c:pt>
                <c:pt idx="2424">
                  <c:v>52.5</c:v>
                </c:pt>
                <c:pt idx="2425">
                  <c:v>52.52</c:v>
                </c:pt>
                <c:pt idx="2426">
                  <c:v>52.54</c:v>
                </c:pt>
                <c:pt idx="2427">
                  <c:v>52.56</c:v>
                </c:pt>
                <c:pt idx="2428">
                  <c:v>52.58</c:v>
                </c:pt>
                <c:pt idx="2429">
                  <c:v>52.6</c:v>
                </c:pt>
                <c:pt idx="2430">
                  <c:v>52.620000000000012</c:v>
                </c:pt>
                <c:pt idx="2431">
                  <c:v>52.64</c:v>
                </c:pt>
                <c:pt idx="2432">
                  <c:v>52.660000000000011</c:v>
                </c:pt>
                <c:pt idx="2433">
                  <c:v>52.68</c:v>
                </c:pt>
                <c:pt idx="2434">
                  <c:v>52.7</c:v>
                </c:pt>
                <c:pt idx="2435">
                  <c:v>52.720000000000013</c:v>
                </c:pt>
                <c:pt idx="2436">
                  <c:v>52.74</c:v>
                </c:pt>
                <c:pt idx="2437">
                  <c:v>52.760000000000012</c:v>
                </c:pt>
                <c:pt idx="2438">
                  <c:v>52.78</c:v>
                </c:pt>
                <c:pt idx="2439">
                  <c:v>52.8</c:v>
                </c:pt>
                <c:pt idx="2440">
                  <c:v>52.82</c:v>
                </c:pt>
                <c:pt idx="2441">
                  <c:v>52.839999999999996</c:v>
                </c:pt>
                <c:pt idx="2442">
                  <c:v>52.86</c:v>
                </c:pt>
                <c:pt idx="2443">
                  <c:v>52.879999999999995</c:v>
                </c:pt>
                <c:pt idx="2444">
                  <c:v>52.9</c:v>
                </c:pt>
                <c:pt idx="2445">
                  <c:v>52.92</c:v>
                </c:pt>
                <c:pt idx="2446">
                  <c:v>52.94</c:v>
                </c:pt>
                <c:pt idx="2447">
                  <c:v>52.96</c:v>
                </c:pt>
                <c:pt idx="2448">
                  <c:v>52.98</c:v>
                </c:pt>
                <c:pt idx="2449">
                  <c:v>53</c:v>
                </c:pt>
                <c:pt idx="2450">
                  <c:v>53.02</c:v>
                </c:pt>
                <c:pt idx="2451">
                  <c:v>53.04</c:v>
                </c:pt>
                <c:pt idx="2452">
                  <c:v>53.06</c:v>
                </c:pt>
                <c:pt idx="2453">
                  <c:v>53.08</c:v>
                </c:pt>
                <c:pt idx="2454">
                  <c:v>53.1</c:v>
                </c:pt>
                <c:pt idx="2455">
                  <c:v>53.120000000000012</c:v>
                </c:pt>
                <c:pt idx="2456">
                  <c:v>53.14</c:v>
                </c:pt>
                <c:pt idx="2457">
                  <c:v>53.160000000000011</c:v>
                </c:pt>
                <c:pt idx="2458">
                  <c:v>53.18</c:v>
                </c:pt>
                <c:pt idx="2459">
                  <c:v>53.2</c:v>
                </c:pt>
                <c:pt idx="2460">
                  <c:v>53.220000000000013</c:v>
                </c:pt>
                <c:pt idx="2461">
                  <c:v>53.24</c:v>
                </c:pt>
                <c:pt idx="2462">
                  <c:v>53.260000000000012</c:v>
                </c:pt>
                <c:pt idx="2463">
                  <c:v>53.28</c:v>
                </c:pt>
                <c:pt idx="2464">
                  <c:v>53.3</c:v>
                </c:pt>
                <c:pt idx="2465">
                  <c:v>53.32</c:v>
                </c:pt>
                <c:pt idx="2466">
                  <c:v>53.339999999999996</c:v>
                </c:pt>
                <c:pt idx="2467">
                  <c:v>53.36</c:v>
                </c:pt>
                <c:pt idx="2468">
                  <c:v>53.379999999999995</c:v>
                </c:pt>
                <c:pt idx="2469">
                  <c:v>53.4</c:v>
                </c:pt>
                <c:pt idx="2470">
                  <c:v>53.42</c:v>
                </c:pt>
                <c:pt idx="2471">
                  <c:v>53.44</c:v>
                </c:pt>
                <c:pt idx="2472">
                  <c:v>53.46</c:v>
                </c:pt>
                <c:pt idx="2473">
                  <c:v>53.48</c:v>
                </c:pt>
                <c:pt idx="2474">
                  <c:v>53.5</c:v>
                </c:pt>
                <c:pt idx="2475">
                  <c:v>53.52</c:v>
                </c:pt>
                <c:pt idx="2476">
                  <c:v>53.54</c:v>
                </c:pt>
                <c:pt idx="2477">
                  <c:v>53.56</c:v>
                </c:pt>
                <c:pt idx="2478">
                  <c:v>53.58</c:v>
                </c:pt>
                <c:pt idx="2479">
                  <c:v>53.6</c:v>
                </c:pt>
                <c:pt idx="2480">
                  <c:v>53.620000000000012</c:v>
                </c:pt>
                <c:pt idx="2481">
                  <c:v>53.64</c:v>
                </c:pt>
                <c:pt idx="2482">
                  <c:v>53.660000000000011</c:v>
                </c:pt>
                <c:pt idx="2483">
                  <c:v>53.68</c:v>
                </c:pt>
                <c:pt idx="2484">
                  <c:v>53.7</c:v>
                </c:pt>
                <c:pt idx="2485">
                  <c:v>53.720000000000013</c:v>
                </c:pt>
                <c:pt idx="2486">
                  <c:v>53.74</c:v>
                </c:pt>
                <c:pt idx="2487">
                  <c:v>53.760000000000012</c:v>
                </c:pt>
                <c:pt idx="2488">
                  <c:v>53.78</c:v>
                </c:pt>
                <c:pt idx="2489">
                  <c:v>53.8</c:v>
                </c:pt>
                <c:pt idx="2490">
                  <c:v>53.82</c:v>
                </c:pt>
                <c:pt idx="2491">
                  <c:v>53.839999999999996</c:v>
                </c:pt>
                <c:pt idx="2492">
                  <c:v>53.86</c:v>
                </c:pt>
                <c:pt idx="2493">
                  <c:v>53.879999999999995</c:v>
                </c:pt>
                <c:pt idx="2494">
                  <c:v>53.9</c:v>
                </c:pt>
                <c:pt idx="2495">
                  <c:v>53.92</c:v>
                </c:pt>
                <c:pt idx="2496">
                  <c:v>53.94</c:v>
                </c:pt>
                <c:pt idx="2497">
                  <c:v>53.96</c:v>
                </c:pt>
                <c:pt idx="2498">
                  <c:v>53.98</c:v>
                </c:pt>
                <c:pt idx="2499">
                  <c:v>54</c:v>
                </c:pt>
                <c:pt idx="2500">
                  <c:v>54.02</c:v>
                </c:pt>
                <c:pt idx="2501">
                  <c:v>54.04</c:v>
                </c:pt>
                <c:pt idx="2502">
                  <c:v>54.06</c:v>
                </c:pt>
                <c:pt idx="2503">
                  <c:v>54.08</c:v>
                </c:pt>
                <c:pt idx="2504">
                  <c:v>54.1</c:v>
                </c:pt>
                <c:pt idx="2505">
                  <c:v>54.120000000000012</c:v>
                </c:pt>
                <c:pt idx="2506">
                  <c:v>54.14</c:v>
                </c:pt>
                <c:pt idx="2507">
                  <c:v>54.160000000000011</c:v>
                </c:pt>
                <c:pt idx="2508">
                  <c:v>54.18</c:v>
                </c:pt>
                <c:pt idx="2509">
                  <c:v>54.2</c:v>
                </c:pt>
                <c:pt idx="2510">
                  <c:v>54.220000000000013</c:v>
                </c:pt>
                <c:pt idx="2511">
                  <c:v>54.24</c:v>
                </c:pt>
                <c:pt idx="2512">
                  <c:v>54.260000000000012</c:v>
                </c:pt>
                <c:pt idx="2513">
                  <c:v>54.28</c:v>
                </c:pt>
                <c:pt idx="2514">
                  <c:v>54.3</c:v>
                </c:pt>
                <c:pt idx="2515">
                  <c:v>54.32</c:v>
                </c:pt>
                <c:pt idx="2516">
                  <c:v>54.339999999999996</c:v>
                </c:pt>
                <c:pt idx="2517">
                  <c:v>54.36</c:v>
                </c:pt>
                <c:pt idx="2518">
                  <c:v>54.379999999999995</c:v>
                </c:pt>
                <c:pt idx="2519">
                  <c:v>54.4</c:v>
                </c:pt>
                <c:pt idx="2520">
                  <c:v>54.42</c:v>
                </c:pt>
                <c:pt idx="2521">
                  <c:v>54.44</c:v>
                </c:pt>
                <c:pt idx="2522">
                  <c:v>54.46</c:v>
                </c:pt>
                <c:pt idx="2523">
                  <c:v>54.48</c:v>
                </c:pt>
                <c:pt idx="2524">
                  <c:v>54.5</c:v>
                </c:pt>
                <c:pt idx="2525">
                  <c:v>54.52</c:v>
                </c:pt>
                <c:pt idx="2526">
                  <c:v>54.54</c:v>
                </c:pt>
                <c:pt idx="2527">
                  <c:v>54.56</c:v>
                </c:pt>
                <c:pt idx="2528">
                  <c:v>54.58</c:v>
                </c:pt>
                <c:pt idx="2529">
                  <c:v>54.6</c:v>
                </c:pt>
                <c:pt idx="2530">
                  <c:v>54.620000000000012</c:v>
                </c:pt>
                <c:pt idx="2531">
                  <c:v>54.64</c:v>
                </c:pt>
                <c:pt idx="2532">
                  <c:v>54.660000000000011</c:v>
                </c:pt>
                <c:pt idx="2533">
                  <c:v>54.68</c:v>
                </c:pt>
                <c:pt idx="2534">
                  <c:v>54.7</c:v>
                </c:pt>
                <c:pt idx="2535">
                  <c:v>54.720000000000013</c:v>
                </c:pt>
                <c:pt idx="2536">
                  <c:v>54.74</c:v>
                </c:pt>
                <c:pt idx="2537">
                  <c:v>54.760000000000012</c:v>
                </c:pt>
                <c:pt idx="2538">
                  <c:v>54.78</c:v>
                </c:pt>
                <c:pt idx="2539">
                  <c:v>54.8</c:v>
                </c:pt>
                <c:pt idx="2540">
                  <c:v>54.82</c:v>
                </c:pt>
                <c:pt idx="2541">
                  <c:v>54.839999999999996</c:v>
                </c:pt>
                <c:pt idx="2542">
                  <c:v>54.86</c:v>
                </c:pt>
                <c:pt idx="2543">
                  <c:v>54.879999999999995</c:v>
                </c:pt>
                <c:pt idx="2544">
                  <c:v>54.9</c:v>
                </c:pt>
                <c:pt idx="2545">
                  <c:v>54.92</c:v>
                </c:pt>
                <c:pt idx="2546">
                  <c:v>54.94</c:v>
                </c:pt>
                <c:pt idx="2547">
                  <c:v>54.96</c:v>
                </c:pt>
                <c:pt idx="2548">
                  <c:v>54.98</c:v>
                </c:pt>
                <c:pt idx="2549">
                  <c:v>55</c:v>
                </c:pt>
                <c:pt idx="2550">
                  <c:v>55.02</c:v>
                </c:pt>
                <c:pt idx="2551">
                  <c:v>55.04</c:v>
                </c:pt>
                <c:pt idx="2552">
                  <c:v>55.06</c:v>
                </c:pt>
                <c:pt idx="2553">
                  <c:v>55.08</c:v>
                </c:pt>
                <c:pt idx="2554">
                  <c:v>55.1</c:v>
                </c:pt>
                <c:pt idx="2555">
                  <c:v>55.120000000000012</c:v>
                </c:pt>
                <c:pt idx="2556">
                  <c:v>55.14</c:v>
                </c:pt>
                <c:pt idx="2557">
                  <c:v>55.160000000000011</c:v>
                </c:pt>
                <c:pt idx="2558">
                  <c:v>55.18</c:v>
                </c:pt>
                <c:pt idx="2559">
                  <c:v>55.2</c:v>
                </c:pt>
                <c:pt idx="2560">
                  <c:v>55.220000000000013</c:v>
                </c:pt>
                <c:pt idx="2561">
                  <c:v>55.24</c:v>
                </c:pt>
                <c:pt idx="2562">
                  <c:v>55.260000000000012</c:v>
                </c:pt>
                <c:pt idx="2563">
                  <c:v>55.28</c:v>
                </c:pt>
                <c:pt idx="2564">
                  <c:v>55.3</c:v>
                </c:pt>
                <c:pt idx="2565">
                  <c:v>55.32</c:v>
                </c:pt>
                <c:pt idx="2566">
                  <c:v>55.339999999999996</c:v>
                </c:pt>
                <c:pt idx="2567">
                  <c:v>55.36</c:v>
                </c:pt>
                <c:pt idx="2568">
                  <c:v>55.379999999999995</c:v>
                </c:pt>
                <c:pt idx="2569">
                  <c:v>55.4</c:v>
                </c:pt>
                <c:pt idx="2570">
                  <c:v>55.42</c:v>
                </c:pt>
                <c:pt idx="2571">
                  <c:v>55.44</c:v>
                </c:pt>
                <c:pt idx="2572">
                  <c:v>55.46</c:v>
                </c:pt>
                <c:pt idx="2573">
                  <c:v>55.48</c:v>
                </c:pt>
                <c:pt idx="2574">
                  <c:v>55.5</c:v>
                </c:pt>
                <c:pt idx="2575">
                  <c:v>55.52</c:v>
                </c:pt>
                <c:pt idx="2576">
                  <c:v>55.54</c:v>
                </c:pt>
                <c:pt idx="2577">
                  <c:v>55.56</c:v>
                </c:pt>
                <c:pt idx="2578">
                  <c:v>55.58</c:v>
                </c:pt>
                <c:pt idx="2579">
                  <c:v>55.6</c:v>
                </c:pt>
                <c:pt idx="2580">
                  <c:v>55.620000000000012</c:v>
                </c:pt>
                <c:pt idx="2581">
                  <c:v>55.64</c:v>
                </c:pt>
                <c:pt idx="2582">
                  <c:v>55.660000000000011</c:v>
                </c:pt>
                <c:pt idx="2583">
                  <c:v>55.68</c:v>
                </c:pt>
                <c:pt idx="2584">
                  <c:v>55.7</c:v>
                </c:pt>
                <c:pt idx="2585">
                  <c:v>55.720000000000013</c:v>
                </c:pt>
                <c:pt idx="2586">
                  <c:v>55.74</c:v>
                </c:pt>
                <c:pt idx="2587">
                  <c:v>55.760000000000012</c:v>
                </c:pt>
                <c:pt idx="2588">
                  <c:v>55.78</c:v>
                </c:pt>
                <c:pt idx="2589">
                  <c:v>55.8</c:v>
                </c:pt>
                <c:pt idx="2590">
                  <c:v>55.82</c:v>
                </c:pt>
                <c:pt idx="2591">
                  <c:v>55.839999999999996</c:v>
                </c:pt>
                <c:pt idx="2592">
                  <c:v>55.86</c:v>
                </c:pt>
                <c:pt idx="2593">
                  <c:v>55.879999999999995</c:v>
                </c:pt>
                <c:pt idx="2594">
                  <c:v>55.9</c:v>
                </c:pt>
                <c:pt idx="2595">
                  <c:v>55.92</c:v>
                </c:pt>
                <c:pt idx="2596">
                  <c:v>55.94</c:v>
                </c:pt>
                <c:pt idx="2597">
                  <c:v>55.96</c:v>
                </c:pt>
                <c:pt idx="2598">
                  <c:v>55.98</c:v>
                </c:pt>
                <c:pt idx="2599">
                  <c:v>56</c:v>
                </c:pt>
                <c:pt idx="2600">
                  <c:v>56.02</c:v>
                </c:pt>
                <c:pt idx="2601">
                  <c:v>56.04</c:v>
                </c:pt>
                <c:pt idx="2602">
                  <c:v>56.06</c:v>
                </c:pt>
                <c:pt idx="2603">
                  <c:v>56.08</c:v>
                </c:pt>
                <c:pt idx="2604">
                  <c:v>56.1</c:v>
                </c:pt>
                <c:pt idx="2605">
                  <c:v>56.120000000000012</c:v>
                </c:pt>
                <c:pt idx="2606">
                  <c:v>56.14</c:v>
                </c:pt>
                <c:pt idx="2607">
                  <c:v>56.160000000000011</c:v>
                </c:pt>
                <c:pt idx="2608">
                  <c:v>56.18</c:v>
                </c:pt>
                <c:pt idx="2609">
                  <c:v>56.2</c:v>
                </c:pt>
                <c:pt idx="2610">
                  <c:v>56.220000000000013</c:v>
                </c:pt>
                <c:pt idx="2611">
                  <c:v>56.24</c:v>
                </c:pt>
                <c:pt idx="2612">
                  <c:v>56.260000000000012</c:v>
                </c:pt>
                <c:pt idx="2613">
                  <c:v>56.28</c:v>
                </c:pt>
                <c:pt idx="2614">
                  <c:v>56.3</c:v>
                </c:pt>
                <c:pt idx="2615">
                  <c:v>56.32</c:v>
                </c:pt>
                <c:pt idx="2616">
                  <c:v>56.339999999999996</c:v>
                </c:pt>
                <c:pt idx="2617">
                  <c:v>56.36</c:v>
                </c:pt>
                <c:pt idx="2618">
                  <c:v>56.379999999999995</c:v>
                </c:pt>
                <c:pt idx="2619">
                  <c:v>56.4</c:v>
                </c:pt>
                <c:pt idx="2620">
                  <c:v>56.42</c:v>
                </c:pt>
                <c:pt idx="2621">
                  <c:v>56.44</c:v>
                </c:pt>
                <c:pt idx="2622">
                  <c:v>56.46</c:v>
                </c:pt>
                <c:pt idx="2623">
                  <c:v>56.48</c:v>
                </c:pt>
                <c:pt idx="2624">
                  <c:v>56.5</c:v>
                </c:pt>
                <c:pt idx="2625">
                  <c:v>56.52</c:v>
                </c:pt>
                <c:pt idx="2626">
                  <c:v>56.54</c:v>
                </c:pt>
                <c:pt idx="2627">
                  <c:v>56.56</c:v>
                </c:pt>
                <c:pt idx="2628">
                  <c:v>56.58</c:v>
                </c:pt>
                <c:pt idx="2629">
                  <c:v>56.6</c:v>
                </c:pt>
                <c:pt idx="2630">
                  <c:v>56.620000000000012</c:v>
                </c:pt>
                <c:pt idx="2631">
                  <c:v>56.64</c:v>
                </c:pt>
                <c:pt idx="2632">
                  <c:v>56.660000000000011</c:v>
                </c:pt>
                <c:pt idx="2633">
                  <c:v>56.68</c:v>
                </c:pt>
                <c:pt idx="2634">
                  <c:v>56.7</c:v>
                </c:pt>
                <c:pt idx="2635">
                  <c:v>56.720000000000013</c:v>
                </c:pt>
                <c:pt idx="2636">
                  <c:v>56.74</c:v>
                </c:pt>
                <c:pt idx="2637">
                  <c:v>56.760000000000012</c:v>
                </c:pt>
                <c:pt idx="2638">
                  <c:v>56.78</c:v>
                </c:pt>
                <c:pt idx="2639">
                  <c:v>56.8</c:v>
                </c:pt>
                <c:pt idx="2640">
                  <c:v>56.82</c:v>
                </c:pt>
                <c:pt idx="2641">
                  <c:v>56.839999999999996</c:v>
                </c:pt>
                <c:pt idx="2642">
                  <c:v>56.86</c:v>
                </c:pt>
                <c:pt idx="2643">
                  <c:v>56.879999999999995</c:v>
                </c:pt>
                <c:pt idx="2644">
                  <c:v>56.9</c:v>
                </c:pt>
                <c:pt idx="2645">
                  <c:v>56.92</c:v>
                </c:pt>
                <c:pt idx="2646">
                  <c:v>56.94</c:v>
                </c:pt>
                <c:pt idx="2647">
                  <c:v>56.96</c:v>
                </c:pt>
                <c:pt idx="2648">
                  <c:v>56.98</c:v>
                </c:pt>
                <c:pt idx="2649">
                  <c:v>57</c:v>
                </c:pt>
                <c:pt idx="2650">
                  <c:v>57.02</c:v>
                </c:pt>
                <c:pt idx="2651">
                  <c:v>57.04</c:v>
                </c:pt>
                <c:pt idx="2652">
                  <c:v>57.06</c:v>
                </c:pt>
                <c:pt idx="2653">
                  <c:v>57.08</c:v>
                </c:pt>
                <c:pt idx="2654">
                  <c:v>57.1</c:v>
                </c:pt>
                <c:pt idx="2655">
                  <c:v>57.120000000000012</c:v>
                </c:pt>
                <c:pt idx="2656">
                  <c:v>57.14</c:v>
                </c:pt>
                <c:pt idx="2657">
                  <c:v>57.160000000000011</c:v>
                </c:pt>
                <c:pt idx="2658">
                  <c:v>57.18</c:v>
                </c:pt>
                <c:pt idx="2659">
                  <c:v>57.2</c:v>
                </c:pt>
                <c:pt idx="2660">
                  <c:v>57.220000000000013</c:v>
                </c:pt>
                <c:pt idx="2661">
                  <c:v>57.24</c:v>
                </c:pt>
                <c:pt idx="2662">
                  <c:v>57.260000000000012</c:v>
                </c:pt>
                <c:pt idx="2663">
                  <c:v>57.28</c:v>
                </c:pt>
                <c:pt idx="2664">
                  <c:v>57.3</c:v>
                </c:pt>
                <c:pt idx="2665">
                  <c:v>57.32</c:v>
                </c:pt>
                <c:pt idx="2666">
                  <c:v>57.339999999999996</c:v>
                </c:pt>
                <c:pt idx="2667">
                  <c:v>57.36</c:v>
                </c:pt>
                <c:pt idx="2668">
                  <c:v>57.379999999999995</c:v>
                </c:pt>
                <c:pt idx="2669">
                  <c:v>57.4</c:v>
                </c:pt>
                <c:pt idx="2670">
                  <c:v>57.42</c:v>
                </c:pt>
                <c:pt idx="2671">
                  <c:v>57.44</c:v>
                </c:pt>
                <c:pt idx="2672">
                  <c:v>57.46</c:v>
                </c:pt>
                <c:pt idx="2673">
                  <c:v>57.48</c:v>
                </c:pt>
                <c:pt idx="2674">
                  <c:v>57.5</c:v>
                </c:pt>
                <c:pt idx="2675">
                  <c:v>57.52</c:v>
                </c:pt>
                <c:pt idx="2676">
                  <c:v>57.54</c:v>
                </c:pt>
                <c:pt idx="2677">
                  <c:v>57.56</c:v>
                </c:pt>
                <c:pt idx="2678">
                  <c:v>57.58</c:v>
                </c:pt>
                <c:pt idx="2679">
                  <c:v>57.6</c:v>
                </c:pt>
                <c:pt idx="2680">
                  <c:v>57.620000000000012</c:v>
                </c:pt>
                <c:pt idx="2681">
                  <c:v>57.64</c:v>
                </c:pt>
                <c:pt idx="2682">
                  <c:v>57.660000000000011</c:v>
                </c:pt>
                <c:pt idx="2683">
                  <c:v>57.68</c:v>
                </c:pt>
                <c:pt idx="2684">
                  <c:v>57.7</c:v>
                </c:pt>
                <c:pt idx="2685">
                  <c:v>57.720000000000013</c:v>
                </c:pt>
                <c:pt idx="2686">
                  <c:v>57.74</c:v>
                </c:pt>
                <c:pt idx="2687">
                  <c:v>57.760000000000012</c:v>
                </c:pt>
                <c:pt idx="2688">
                  <c:v>57.78</c:v>
                </c:pt>
                <c:pt idx="2689">
                  <c:v>57.8</c:v>
                </c:pt>
                <c:pt idx="2690">
                  <c:v>57.82</c:v>
                </c:pt>
                <c:pt idx="2691">
                  <c:v>57.839999999999996</c:v>
                </c:pt>
                <c:pt idx="2692">
                  <c:v>57.86</c:v>
                </c:pt>
                <c:pt idx="2693">
                  <c:v>57.879999999999995</c:v>
                </c:pt>
                <c:pt idx="2694">
                  <c:v>57.9</c:v>
                </c:pt>
                <c:pt idx="2695">
                  <c:v>57.92</c:v>
                </c:pt>
                <c:pt idx="2696">
                  <c:v>57.94</c:v>
                </c:pt>
                <c:pt idx="2697">
                  <c:v>57.96</c:v>
                </c:pt>
                <c:pt idx="2698">
                  <c:v>57.98</c:v>
                </c:pt>
                <c:pt idx="2699">
                  <c:v>58</c:v>
                </c:pt>
                <c:pt idx="2700">
                  <c:v>58.02</c:v>
                </c:pt>
                <c:pt idx="2701">
                  <c:v>58.04</c:v>
                </c:pt>
                <c:pt idx="2702">
                  <c:v>58.06</c:v>
                </c:pt>
                <c:pt idx="2703">
                  <c:v>58.08</c:v>
                </c:pt>
                <c:pt idx="2704">
                  <c:v>58.1</c:v>
                </c:pt>
                <c:pt idx="2705">
                  <c:v>58.120000000000012</c:v>
                </c:pt>
                <c:pt idx="2706">
                  <c:v>58.14</c:v>
                </c:pt>
                <c:pt idx="2707">
                  <c:v>58.160000000000011</c:v>
                </c:pt>
                <c:pt idx="2708">
                  <c:v>58.18</c:v>
                </c:pt>
                <c:pt idx="2709">
                  <c:v>58.2</c:v>
                </c:pt>
                <c:pt idx="2710">
                  <c:v>58.220000000000013</c:v>
                </c:pt>
                <c:pt idx="2711">
                  <c:v>58.24</c:v>
                </c:pt>
                <c:pt idx="2712">
                  <c:v>58.260000000000012</c:v>
                </c:pt>
                <c:pt idx="2713">
                  <c:v>58.28</c:v>
                </c:pt>
                <c:pt idx="2714">
                  <c:v>58.3</c:v>
                </c:pt>
                <c:pt idx="2715">
                  <c:v>58.32</c:v>
                </c:pt>
                <c:pt idx="2716">
                  <c:v>58.339999999999996</c:v>
                </c:pt>
                <c:pt idx="2717">
                  <c:v>58.36</c:v>
                </c:pt>
                <c:pt idx="2718">
                  <c:v>58.379999999999995</c:v>
                </c:pt>
                <c:pt idx="2719">
                  <c:v>58.4</c:v>
                </c:pt>
                <c:pt idx="2720">
                  <c:v>58.42</c:v>
                </c:pt>
                <c:pt idx="2721">
                  <c:v>58.44</c:v>
                </c:pt>
                <c:pt idx="2722">
                  <c:v>58.46</c:v>
                </c:pt>
                <c:pt idx="2723">
                  <c:v>58.48</c:v>
                </c:pt>
                <c:pt idx="2724">
                  <c:v>58.5</c:v>
                </c:pt>
                <c:pt idx="2725">
                  <c:v>58.52</c:v>
                </c:pt>
                <c:pt idx="2726">
                  <c:v>58.54</c:v>
                </c:pt>
                <c:pt idx="2727">
                  <c:v>58.56</c:v>
                </c:pt>
                <c:pt idx="2728">
                  <c:v>58.58</c:v>
                </c:pt>
                <c:pt idx="2729">
                  <c:v>58.6</c:v>
                </c:pt>
                <c:pt idx="2730">
                  <c:v>58.620000000000012</c:v>
                </c:pt>
                <c:pt idx="2731">
                  <c:v>58.64</c:v>
                </c:pt>
                <c:pt idx="2732">
                  <c:v>58.660000000000011</c:v>
                </c:pt>
                <c:pt idx="2733">
                  <c:v>58.68</c:v>
                </c:pt>
                <c:pt idx="2734">
                  <c:v>58.7</c:v>
                </c:pt>
                <c:pt idx="2735">
                  <c:v>58.720000000000013</c:v>
                </c:pt>
                <c:pt idx="2736">
                  <c:v>58.74</c:v>
                </c:pt>
                <c:pt idx="2737">
                  <c:v>58.760000000000012</c:v>
                </c:pt>
                <c:pt idx="2738">
                  <c:v>58.78</c:v>
                </c:pt>
                <c:pt idx="2739">
                  <c:v>58.8</c:v>
                </c:pt>
                <c:pt idx="2740">
                  <c:v>58.82</c:v>
                </c:pt>
                <c:pt idx="2741">
                  <c:v>58.839999999999996</c:v>
                </c:pt>
                <c:pt idx="2742">
                  <c:v>58.86</c:v>
                </c:pt>
                <c:pt idx="2743">
                  <c:v>58.879999999999995</c:v>
                </c:pt>
                <c:pt idx="2744">
                  <c:v>58.9</c:v>
                </c:pt>
                <c:pt idx="2745">
                  <c:v>58.92</c:v>
                </c:pt>
                <c:pt idx="2746">
                  <c:v>58.94</c:v>
                </c:pt>
                <c:pt idx="2747">
                  <c:v>58.96</c:v>
                </c:pt>
                <c:pt idx="2748">
                  <c:v>58.98</c:v>
                </c:pt>
                <c:pt idx="2749">
                  <c:v>59</c:v>
                </c:pt>
                <c:pt idx="2750">
                  <c:v>59.02</c:v>
                </c:pt>
                <c:pt idx="2751">
                  <c:v>59.04</c:v>
                </c:pt>
                <c:pt idx="2752">
                  <c:v>59.06</c:v>
                </c:pt>
                <c:pt idx="2753">
                  <c:v>59.08</c:v>
                </c:pt>
                <c:pt idx="2754">
                  <c:v>59.1</c:v>
                </c:pt>
                <c:pt idx="2755">
                  <c:v>59.120000000000012</c:v>
                </c:pt>
                <c:pt idx="2756">
                  <c:v>59.14</c:v>
                </c:pt>
                <c:pt idx="2757">
                  <c:v>59.160000000000011</c:v>
                </c:pt>
                <c:pt idx="2758">
                  <c:v>59.18</c:v>
                </c:pt>
                <c:pt idx="2759">
                  <c:v>59.2</c:v>
                </c:pt>
                <c:pt idx="2760">
                  <c:v>59.220000000000013</c:v>
                </c:pt>
                <c:pt idx="2761">
                  <c:v>59.24</c:v>
                </c:pt>
                <c:pt idx="2762">
                  <c:v>59.260000000000012</c:v>
                </c:pt>
                <c:pt idx="2763">
                  <c:v>59.28</c:v>
                </c:pt>
                <c:pt idx="2764">
                  <c:v>59.3</c:v>
                </c:pt>
                <c:pt idx="2765">
                  <c:v>59.32</c:v>
                </c:pt>
                <c:pt idx="2766">
                  <c:v>59.339999999999996</c:v>
                </c:pt>
                <c:pt idx="2767">
                  <c:v>59.36</c:v>
                </c:pt>
                <c:pt idx="2768">
                  <c:v>59.379999999999995</c:v>
                </c:pt>
                <c:pt idx="2769">
                  <c:v>59.4</c:v>
                </c:pt>
                <c:pt idx="2770">
                  <c:v>59.42</c:v>
                </c:pt>
                <c:pt idx="2771">
                  <c:v>59.44</c:v>
                </c:pt>
                <c:pt idx="2772">
                  <c:v>59.46</c:v>
                </c:pt>
                <c:pt idx="2773">
                  <c:v>59.48</c:v>
                </c:pt>
                <c:pt idx="2774">
                  <c:v>59.5</c:v>
                </c:pt>
                <c:pt idx="2775">
                  <c:v>59.52</c:v>
                </c:pt>
                <c:pt idx="2776">
                  <c:v>59.54</c:v>
                </c:pt>
                <c:pt idx="2777">
                  <c:v>59.56</c:v>
                </c:pt>
                <c:pt idx="2778">
                  <c:v>59.58</c:v>
                </c:pt>
                <c:pt idx="2779">
                  <c:v>59.6</c:v>
                </c:pt>
                <c:pt idx="2780">
                  <c:v>59.620000000000012</c:v>
                </c:pt>
                <c:pt idx="2781">
                  <c:v>59.64</c:v>
                </c:pt>
                <c:pt idx="2782">
                  <c:v>59.660000000000011</c:v>
                </c:pt>
                <c:pt idx="2783">
                  <c:v>59.68</c:v>
                </c:pt>
                <c:pt idx="2784">
                  <c:v>59.7</c:v>
                </c:pt>
                <c:pt idx="2785">
                  <c:v>59.720000000000013</c:v>
                </c:pt>
                <c:pt idx="2786">
                  <c:v>59.74</c:v>
                </c:pt>
                <c:pt idx="2787">
                  <c:v>59.760000000000012</c:v>
                </c:pt>
                <c:pt idx="2788">
                  <c:v>59.78</c:v>
                </c:pt>
                <c:pt idx="2789">
                  <c:v>59.8</c:v>
                </c:pt>
                <c:pt idx="2790">
                  <c:v>59.82</c:v>
                </c:pt>
                <c:pt idx="2791">
                  <c:v>59.839999999999996</c:v>
                </c:pt>
                <c:pt idx="2792">
                  <c:v>59.86</c:v>
                </c:pt>
                <c:pt idx="2793">
                  <c:v>59.879999999999995</c:v>
                </c:pt>
                <c:pt idx="2794">
                  <c:v>59.9</c:v>
                </c:pt>
                <c:pt idx="2795">
                  <c:v>59.92</c:v>
                </c:pt>
                <c:pt idx="2796">
                  <c:v>59.94</c:v>
                </c:pt>
                <c:pt idx="2797">
                  <c:v>59.96</c:v>
                </c:pt>
                <c:pt idx="2798">
                  <c:v>59.98</c:v>
                </c:pt>
                <c:pt idx="2799">
                  <c:v>60</c:v>
                </c:pt>
                <c:pt idx="2800">
                  <c:v>60.02</c:v>
                </c:pt>
                <c:pt idx="2801">
                  <c:v>60.04</c:v>
                </c:pt>
                <c:pt idx="2802">
                  <c:v>60.06</c:v>
                </c:pt>
                <c:pt idx="2803">
                  <c:v>60.08</c:v>
                </c:pt>
                <c:pt idx="2804">
                  <c:v>60.1</c:v>
                </c:pt>
                <c:pt idx="2805">
                  <c:v>60.120000000000012</c:v>
                </c:pt>
                <c:pt idx="2806">
                  <c:v>60.14</c:v>
                </c:pt>
                <c:pt idx="2807">
                  <c:v>60.160000000000011</c:v>
                </c:pt>
                <c:pt idx="2808">
                  <c:v>60.18</c:v>
                </c:pt>
                <c:pt idx="2809">
                  <c:v>60.2</c:v>
                </c:pt>
                <c:pt idx="2810">
                  <c:v>60.220000000000013</c:v>
                </c:pt>
                <c:pt idx="2811">
                  <c:v>60.24</c:v>
                </c:pt>
                <c:pt idx="2812">
                  <c:v>60.260000000000012</c:v>
                </c:pt>
                <c:pt idx="2813">
                  <c:v>60.28</c:v>
                </c:pt>
                <c:pt idx="2814">
                  <c:v>60.3</c:v>
                </c:pt>
                <c:pt idx="2815">
                  <c:v>60.32</c:v>
                </c:pt>
                <c:pt idx="2816">
                  <c:v>60.339999999999996</c:v>
                </c:pt>
                <c:pt idx="2817">
                  <c:v>60.36</c:v>
                </c:pt>
                <c:pt idx="2818">
                  <c:v>60.379999999999995</c:v>
                </c:pt>
                <c:pt idx="2819">
                  <c:v>60.4</c:v>
                </c:pt>
                <c:pt idx="2820">
                  <c:v>60.42</c:v>
                </c:pt>
                <c:pt idx="2821">
                  <c:v>60.44</c:v>
                </c:pt>
                <c:pt idx="2822">
                  <c:v>60.46</c:v>
                </c:pt>
                <c:pt idx="2823">
                  <c:v>60.48</c:v>
                </c:pt>
                <c:pt idx="2824">
                  <c:v>60.5</c:v>
                </c:pt>
                <c:pt idx="2825">
                  <c:v>60.52</c:v>
                </c:pt>
                <c:pt idx="2826">
                  <c:v>60.54</c:v>
                </c:pt>
                <c:pt idx="2827">
                  <c:v>60.56</c:v>
                </c:pt>
                <c:pt idx="2828">
                  <c:v>60.58</c:v>
                </c:pt>
                <c:pt idx="2829">
                  <c:v>60.6</c:v>
                </c:pt>
                <c:pt idx="2830">
                  <c:v>60.620000000000012</c:v>
                </c:pt>
                <c:pt idx="2831">
                  <c:v>60.64</c:v>
                </c:pt>
                <c:pt idx="2832">
                  <c:v>60.660000000000011</c:v>
                </c:pt>
                <c:pt idx="2833">
                  <c:v>60.68</c:v>
                </c:pt>
                <c:pt idx="2834">
                  <c:v>60.7</c:v>
                </c:pt>
                <c:pt idx="2835">
                  <c:v>60.720000000000013</c:v>
                </c:pt>
                <c:pt idx="2836">
                  <c:v>60.74</c:v>
                </c:pt>
                <c:pt idx="2837">
                  <c:v>60.760000000000012</c:v>
                </c:pt>
                <c:pt idx="2838">
                  <c:v>60.78</c:v>
                </c:pt>
                <c:pt idx="2839">
                  <c:v>60.8</c:v>
                </c:pt>
                <c:pt idx="2840">
                  <c:v>60.82</c:v>
                </c:pt>
                <c:pt idx="2841">
                  <c:v>60.839999999999996</c:v>
                </c:pt>
                <c:pt idx="2842">
                  <c:v>60.86</c:v>
                </c:pt>
                <c:pt idx="2843">
                  <c:v>60.879999999999995</c:v>
                </c:pt>
                <c:pt idx="2844">
                  <c:v>60.9</c:v>
                </c:pt>
                <c:pt idx="2845">
                  <c:v>60.92</c:v>
                </c:pt>
                <c:pt idx="2846">
                  <c:v>60.94</c:v>
                </c:pt>
                <c:pt idx="2847">
                  <c:v>60.96</c:v>
                </c:pt>
                <c:pt idx="2848">
                  <c:v>60.98</c:v>
                </c:pt>
                <c:pt idx="2849">
                  <c:v>61</c:v>
                </c:pt>
                <c:pt idx="2850">
                  <c:v>61.02</c:v>
                </c:pt>
                <c:pt idx="2851">
                  <c:v>61.04</c:v>
                </c:pt>
                <c:pt idx="2852">
                  <c:v>61.06</c:v>
                </c:pt>
                <c:pt idx="2853">
                  <c:v>61.08</c:v>
                </c:pt>
                <c:pt idx="2854">
                  <c:v>61.1</c:v>
                </c:pt>
                <c:pt idx="2855">
                  <c:v>61.120000000000012</c:v>
                </c:pt>
                <c:pt idx="2856">
                  <c:v>61.14</c:v>
                </c:pt>
                <c:pt idx="2857">
                  <c:v>61.160000000000011</c:v>
                </c:pt>
                <c:pt idx="2858">
                  <c:v>61.18</c:v>
                </c:pt>
                <c:pt idx="2859">
                  <c:v>61.2</c:v>
                </c:pt>
                <c:pt idx="2860">
                  <c:v>61.220000000000013</c:v>
                </c:pt>
                <c:pt idx="2861">
                  <c:v>61.24</c:v>
                </c:pt>
                <c:pt idx="2862">
                  <c:v>61.260000000000012</c:v>
                </c:pt>
                <c:pt idx="2863">
                  <c:v>61.28</c:v>
                </c:pt>
                <c:pt idx="2864">
                  <c:v>61.3</c:v>
                </c:pt>
                <c:pt idx="2865">
                  <c:v>61.32</c:v>
                </c:pt>
                <c:pt idx="2866">
                  <c:v>61.339999999999996</c:v>
                </c:pt>
                <c:pt idx="2867">
                  <c:v>61.36</c:v>
                </c:pt>
                <c:pt idx="2868">
                  <c:v>61.379999999999995</c:v>
                </c:pt>
                <c:pt idx="2869">
                  <c:v>61.4</c:v>
                </c:pt>
                <c:pt idx="2870">
                  <c:v>61.42</c:v>
                </c:pt>
                <c:pt idx="2871">
                  <c:v>61.44</c:v>
                </c:pt>
                <c:pt idx="2872">
                  <c:v>61.46</c:v>
                </c:pt>
                <c:pt idx="2873">
                  <c:v>61.48</c:v>
                </c:pt>
                <c:pt idx="2874">
                  <c:v>61.5</c:v>
                </c:pt>
                <c:pt idx="2875">
                  <c:v>61.52</c:v>
                </c:pt>
                <c:pt idx="2876">
                  <c:v>61.54</c:v>
                </c:pt>
                <c:pt idx="2877">
                  <c:v>61.56</c:v>
                </c:pt>
                <c:pt idx="2878">
                  <c:v>61.58</c:v>
                </c:pt>
                <c:pt idx="2879">
                  <c:v>61.6</c:v>
                </c:pt>
                <c:pt idx="2880">
                  <c:v>61.620000000000012</c:v>
                </c:pt>
                <c:pt idx="2881">
                  <c:v>61.64</c:v>
                </c:pt>
                <c:pt idx="2882">
                  <c:v>61.660000000000011</c:v>
                </c:pt>
                <c:pt idx="2883">
                  <c:v>61.68</c:v>
                </c:pt>
                <c:pt idx="2884">
                  <c:v>61.7</c:v>
                </c:pt>
                <c:pt idx="2885">
                  <c:v>61.720000000000013</c:v>
                </c:pt>
                <c:pt idx="2886">
                  <c:v>61.74</c:v>
                </c:pt>
                <c:pt idx="2887">
                  <c:v>61.760000000000012</c:v>
                </c:pt>
                <c:pt idx="2888">
                  <c:v>61.78</c:v>
                </c:pt>
                <c:pt idx="2889">
                  <c:v>61.8</c:v>
                </c:pt>
                <c:pt idx="2890">
                  <c:v>61.82</c:v>
                </c:pt>
                <c:pt idx="2891">
                  <c:v>61.839999999999996</c:v>
                </c:pt>
                <c:pt idx="2892">
                  <c:v>61.86</c:v>
                </c:pt>
                <c:pt idx="2893">
                  <c:v>61.879999999999995</c:v>
                </c:pt>
                <c:pt idx="2894">
                  <c:v>61.9</c:v>
                </c:pt>
                <c:pt idx="2895">
                  <c:v>61.92</c:v>
                </c:pt>
                <c:pt idx="2896">
                  <c:v>61.94</c:v>
                </c:pt>
                <c:pt idx="2897">
                  <c:v>61.96</c:v>
                </c:pt>
                <c:pt idx="2898">
                  <c:v>61.98</c:v>
                </c:pt>
                <c:pt idx="2899">
                  <c:v>62</c:v>
                </c:pt>
                <c:pt idx="2900">
                  <c:v>62.02</c:v>
                </c:pt>
                <c:pt idx="2901">
                  <c:v>62.04</c:v>
                </c:pt>
                <c:pt idx="2902">
                  <c:v>62.06</c:v>
                </c:pt>
                <c:pt idx="2903">
                  <c:v>62.08</c:v>
                </c:pt>
                <c:pt idx="2904">
                  <c:v>62.1</c:v>
                </c:pt>
                <c:pt idx="2905">
                  <c:v>62.120000000000012</c:v>
                </c:pt>
                <c:pt idx="2906">
                  <c:v>62.14</c:v>
                </c:pt>
                <c:pt idx="2907">
                  <c:v>62.160000000000011</c:v>
                </c:pt>
                <c:pt idx="2908">
                  <c:v>62.18</c:v>
                </c:pt>
                <c:pt idx="2909">
                  <c:v>62.2</c:v>
                </c:pt>
                <c:pt idx="2910">
                  <c:v>62.220000000000013</c:v>
                </c:pt>
                <c:pt idx="2911">
                  <c:v>62.24</c:v>
                </c:pt>
                <c:pt idx="2912">
                  <c:v>62.260000000000012</c:v>
                </c:pt>
                <c:pt idx="2913">
                  <c:v>62.28</c:v>
                </c:pt>
                <c:pt idx="2914">
                  <c:v>62.3</c:v>
                </c:pt>
                <c:pt idx="2915">
                  <c:v>62.32</c:v>
                </c:pt>
                <c:pt idx="2916">
                  <c:v>62.339999999999996</c:v>
                </c:pt>
                <c:pt idx="2917">
                  <c:v>62.36</c:v>
                </c:pt>
                <c:pt idx="2918">
                  <c:v>62.379999999999995</c:v>
                </c:pt>
                <c:pt idx="2919">
                  <c:v>62.4</c:v>
                </c:pt>
                <c:pt idx="2920">
                  <c:v>62.42</c:v>
                </c:pt>
                <c:pt idx="2921">
                  <c:v>62.44</c:v>
                </c:pt>
                <c:pt idx="2922">
                  <c:v>62.46</c:v>
                </c:pt>
                <c:pt idx="2923">
                  <c:v>62.48</c:v>
                </c:pt>
                <c:pt idx="2924">
                  <c:v>62.5</c:v>
                </c:pt>
                <c:pt idx="2925">
                  <c:v>62.52</c:v>
                </c:pt>
                <c:pt idx="2926">
                  <c:v>62.54</c:v>
                </c:pt>
                <c:pt idx="2927">
                  <c:v>62.56</c:v>
                </c:pt>
                <c:pt idx="2928">
                  <c:v>62.58</c:v>
                </c:pt>
                <c:pt idx="2929">
                  <c:v>62.6</c:v>
                </c:pt>
                <c:pt idx="2930">
                  <c:v>62.620000000000012</c:v>
                </c:pt>
                <c:pt idx="2931">
                  <c:v>62.64</c:v>
                </c:pt>
                <c:pt idx="2932">
                  <c:v>62.660000000000011</c:v>
                </c:pt>
                <c:pt idx="2933">
                  <c:v>62.68</c:v>
                </c:pt>
                <c:pt idx="2934">
                  <c:v>62.7</c:v>
                </c:pt>
                <c:pt idx="2935">
                  <c:v>62.720000000000013</c:v>
                </c:pt>
                <c:pt idx="2936">
                  <c:v>62.74</c:v>
                </c:pt>
                <c:pt idx="2937">
                  <c:v>62.760000000000012</c:v>
                </c:pt>
                <c:pt idx="2938">
                  <c:v>62.78</c:v>
                </c:pt>
                <c:pt idx="2939">
                  <c:v>62.8</c:v>
                </c:pt>
                <c:pt idx="2940">
                  <c:v>62.82</c:v>
                </c:pt>
                <c:pt idx="2941">
                  <c:v>62.839999999999996</c:v>
                </c:pt>
                <c:pt idx="2942">
                  <c:v>62.86</c:v>
                </c:pt>
                <c:pt idx="2943">
                  <c:v>62.879999999999995</c:v>
                </c:pt>
                <c:pt idx="2944">
                  <c:v>62.9</c:v>
                </c:pt>
                <c:pt idx="2945">
                  <c:v>62.92</c:v>
                </c:pt>
                <c:pt idx="2946">
                  <c:v>62.94</c:v>
                </c:pt>
                <c:pt idx="2947">
                  <c:v>62.96</c:v>
                </c:pt>
                <c:pt idx="2948">
                  <c:v>62.98</c:v>
                </c:pt>
                <c:pt idx="2949">
                  <c:v>63</c:v>
                </c:pt>
                <c:pt idx="2950">
                  <c:v>63.02</c:v>
                </c:pt>
                <c:pt idx="2951">
                  <c:v>63.04</c:v>
                </c:pt>
                <c:pt idx="2952">
                  <c:v>63.06</c:v>
                </c:pt>
                <c:pt idx="2953">
                  <c:v>63.08</c:v>
                </c:pt>
                <c:pt idx="2954">
                  <c:v>63.1</c:v>
                </c:pt>
                <c:pt idx="2955">
                  <c:v>63.120000000000012</c:v>
                </c:pt>
                <c:pt idx="2956">
                  <c:v>63.14</c:v>
                </c:pt>
                <c:pt idx="2957">
                  <c:v>63.160000000000011</c:v>
                </c:pt>
                <c:pt idx="2958">
                  <c:v>63.18</c:v>
                </c:pt>
                <c:pt idx="2959">
                  <c:v>63.2</c:v>
                </c:pt>
                <c:pt idx="2960">
                  <c:v>63.220000000000013</c:v>
                </c:pt>
                <c:pt idx="2961">
                  <c:v>63.24</c:v>
                </c:pt>
                <c:pt idx="2962">
                  <c:v>63.260000000000012</c:v>
                </c:pt>
                <c:pt idx="2963">
                  <c:v>63.28</c:v>
                </c:pt>
                <c:pt idx="2964">
                  <c:v>63.3</c:v>
                </c:pt>
                <c:pt idx="2965">
                  <c:v>63.32</c:v>
                </c:pt>
                <c:pt idx="2966">
                  <c:v>63.339999999999996</c:v>
                </c:pt>
                <c:pt idx="2967">
                  <c:v>63.36</c:v>
                </c:pt>
                <c:pt idx="2968">
                  <c:v>63.379999999999995</c:v>
                </c:pt>
                <c:pt idx="2969">
                  <c:v>63.4</c:v>
                </c:pt>
                <c:pt idx="2970">
                  <c:v>63.42</c:v>
                </c:pt>
                <c:pt idx="2971">
                  <c:v>63.44</c:v>
                </c:pt>
                <c:pt idx="2972">
                  <c:v>63.46</c:v>
                </c:pt>
                <c:pt idx="2973">
                  <c:v>63.48</c:v>
                </c:pt>
                <c:pt idx="2974">
                  <c:v>63.5</c:v>
                </c:pt>
                <c:pt idx="2975">
                  <c:v>63.52</c:v>
                </c:pt>
                <c:pt idx="2976">
                  <c:v>63.54</c:v>
                </c:pt>
                <c:pt idx="2977">
                  <c:v>63.56</c:v>
                </c:pt>
                <c:pt idx="2978">
                  <c:v>63.58</c:v>
                </c:pt>
                <c:pt idx="2979">
                  <c:v>63.6</c:v>
                </c:pt>
                <c:pt idx="2980">
                  <c:v>63.620000000000012</c:v>
                </c:pt>
                <c:pt idx="2981">
                  <c:v>63.64</c:v>
                </c:pt>
                <c:pt idx="2982">
                  <c:v>63.660000000000011</c:v>
                </c:pt>
                <c:pt idx="2983">
                  <c:v>63.68</c:v>
                </c:pt>
                <c:pt idx="2984">
                  <c:v>63.7</c:v>
                </c:pt>
                <c:pt idx="2985">
                  <c:v>63.720000000000013</c:v>
                </c:pt>
                <c:pt idx="2986">
                  <c:v>63.74</c:v>
                </c:pt>
                <c:pt idx="2987">
                  <c:v>63.760000000000012</c:v>
                </c:pt>
                <c:pt idx="2988">
                  <c:v>63.78</c:v>
                </c:pt>
                <c:pt idx="2989">
                  <c:v>63.8</c:v>
                </c:pt>
                <c:pt idx="2990">
                  <c:v>63.82</c:v>
                </c:pt>
                <c:pt idx="2991">
                  <c:v>63.839999999999996</c:v>
                </c:pt>
                <c:pt idx="2992">
                  <c:v>63.86</c:v>
                </c:pt>
                <c:pt idx="2993">
                  <c:v>63.879999999999995</c:v>
                </c:pt>
                <c:pt idx="2994">
                  <c:v>63.9</c:v>
                </c:pt>
                <c:pt idx="2995">
                  <c:v>63.92</c:v>
                </c:pt>
                <c:pt idx="2996">
                  <c:v>63.94</c:v>
                </c:pt>
                <c:pt idx="2997">
                  <c:v>63.96</c:v>
                </c:pt>
                <c:pt idx="2998">
                  <c:v>63.98</c:v>
                </c:pt>
                <c:pt idx="2999">
                  <c:v>64</c:v>
                </c:pt>
                <c:pt idx="3000">
                  <c:v>64.02</c:v>
                </c:pt>
                <c:pt idx="3001">
                  <c:v>64.040000000000006</c:v>
                </c:pt>
                <c:pt idx="3002">
                  <c:v>64.06</c:v>
                </c:pt>
                <c:pt idx="3003">
                  <c:v>64.08</c:v>
                </c:pt>
                <c:pt idx="3004">
                  <c:v>64.099999999999994</c:v>
                </c:pt>
                <c:pt idx="3005">
                  <c:v>64.11999999999999</c:v>
                </c:pt>
                <c:pt idx="3006">
                  <c:v>64.14</c:v>
                </c:pt>
                <c:pt idx="3007">
                  <c:v>64.16</c:v>
                </c:pt>
                <c:pt idx="3008">
                  <c:v>64.179999999999978</c:v>
                </c:pt>
                <c:pt idx="3009">
                  <c:v>64.2</c:v>
                </c:pt>
                <c:pt idx="3010">
                  <c:v>64.22</c:v>
                </c:pt>
                <c:pt idx="3011">
                  <c:v>64.239999999999995</c:v>
                </c:pt>
                <c:pt idx="3012">
                  <c:v>64.260000000000005</c:v>
                </c:pt>
                <c:pt idx="3013">
                  <c:v>64.28</c:v>
                </c:pt>
                <c:pt idx="3014">
                  <c:v>64.3</c:v>
                </c:pt>
                <c:pt idx="3015">
                  <c:v>64.319999999999993</c:v>
                </c:pt>
                <c:pt idx="3016">
                  <c:v>64.34</c:v>
                </c:pt>
                <c:pt idx="3017">
                  <c:v>64.36</c:v>
                </c:pt>
                <c:pt idx="3018">
                  <c:v>64.38</c:v>
                </c:pt>
                <c:pt idx="3019">
                  <c:v>64.400000000000006</c:v>
                </c:pt>
                <c:pt idx="3020">
                  <c:v>64.42</c:v>
                </c:pt>
                <c:pt idx="3021">
                  <c:v>64.440000000000026</c:v>
                </c:pt>
                <c:pt idx="3022">
                  <c:v>64.459999999999994</c:v>
                </c:pt>
                <c:pt idx="3023">
                  <c:v>64.48</c:v>
                </c:pt>
                <c:pt idx="3024">
                  <c:v>64.5</c:v>
                </c:pt>
                <c:pt idx="3025">
                  <c:v>64.52</c:v>
                </c:pt>
                <c:pt idx="3026">
                  <c:v>64.540000000000006</c:v>
                </c:pt>
                <c:pt idx="3027">
                  <c:v>64.56</c:v>
                </c:pt>
                <c:pt idx="3028">
                  <c:v>64.58</c:v>
                </c:pt>
                <c:pt idx="3029">
                  <c:v>64.599999999999994</c:v>
                </c:pt>
                <c:pt idx="3030">
                  <c:v>64.61999999999999</c:v>
                </c:pt>
                <c:pt idx="3031">
                  <c:v>64.64</c:v>
                </c:pt>
                <c:pt idx="3032">
                  <c:v>64.66</c:v>
                </c:pt>
                <c:pt idx="3033">
                  <c:v>64.679999999999978</c:v>
                </c:pt>
                <c:pt idx="3034">
                  <c:v>64.7</c:v>
                </c:pt>
                <c:pt idx="3035">
                  <c:v>64.72</c:v>
                </c:pt>
                <c:pt idx="3036">
                  <c:v>64.739999999999995</c:v>
                </c:pt>
                <c:pt idx="3037">
                  <c:v>64.760000000000005</c:v>
                </c:pt>
                <c:pt idx="3038">
                  <c:v>64.78</c:v>
                </c:pt>
                <c:pt idx="3039">
                  <c:v>64.8</c:v>
                </c:pt>
                <c:pt idx="3040">
                  <c:v>64.819999999999993</c:v>
                </c:pt>
              </c:numCache>
            </c:numRef>
          </c:xVal>
          <c:yVal>
            <c:numRef>
              <c:f>Лист1!$B$1:$B$3041</c:f>
              <c:numCache>
                <c:formatCode>General</c:formatCode>
                <c:ptCount val="3041"/>
                <c:pt idx="0">
                  <c:v>25</c:v>
                </c:pt>
                <c:pt idx="1">
                  <c:v>87</c:v>
                </c:pt>
                <c:pt idx="2">
                  <c:v>119</c:v>
                </c:pt>
                <c:pt idx="3">
                  <c:v>125</c:v>
                </c:pt>
                <c:pt idx="4">
                  <c:v>127</c:v>
                </c:pt>
                <c:pt idx="5">
                  <c:v>125</c:v>
                </c:pt>
                <c:pt idx="6">
                  <c:v>121</c:v>
                </c:pt>
                <c:pt idx="7">
                  <c:v>119</c:v>
                </c:pt>
                <c:pt idx="8">
                  <c:v>127</c:v>
                </c:pt>
                <c:pt idx="9">
                  <c:v>131</c:v>
                </c:pt>
                <c:pt idx="10">
                  <c:v>125</c:v>
                </c:pt>
                <c:pt idx="11">
                  <c:v>113</c:v>
                </c:pt>
                <c:pt idx="12">
                  <c:v>114</c:v>
                </c:pt>
                <c:pt idx="13">
                  <c:v>120</c:v>
                </c:pt>
                <c:pt idx="14">
                  <c:v>125</c:v>
                </c:pt>
                <c:pt idx="15">
                  <c:v>122</c:v>
                </c:pt>
                <c:pt idx="16">
                  <c:v>118</c:v>
                </c:pt>
                <c:pt idx="17">
                  <c:v>123</c:v>
                </c:pt>
                <c:pt idx="18">
                  <c:v>124</c:v>
                </c:pt>
                <c:pt idx="19">
                  <c:v>132</c:v>
                </c:pt>
                <c:pt idx="20">
                  <c:v>129</c:v>
                </c:pt>
                <c:pt idx="21">
                  <c:v>131</c:v>
                </c:pt>
                <c:pt idx="22">
                  <c:v>125</c:v>
                </c:pt>
                <c:pt idx="23">
                  <c:v>123</c:v>
                </c:pt>
                <c:pt idx="24">
                  <c:v>114</c:v>
                </c:pt>
                <c:pt idx="25">
                  <c:v>118</c:v>
                </c:pt>
                <c:pt idx="26">
                  <c:v>116</c:v>
                </c:pt>
                <c:pt idx="27">
                  <c:v>124</c:v>
                </c:pt>
                <c:pt idx="28">
                  <c:v>131</c:v>
                </c:pt>
                <c:pt idx="29">
                  <c:v>136</c:v>
                </c:pt>
                <c:pt idx="30">
                  <c:v>142</c:v>
                </c:pt>
                <c:pt idx="31">
                  <c:v>133</c:v>
                </c:pt>
                <c:pt idx="32">
                  <c:v>133</c:v>
                </c:pt>
                <c:pt idx="33">
                  <c:v>125</c:v>
                </c:pt>
                <c:pt idx="34">
                  <c:v>130</c:v>
                </c:pt>
                <c:pt idx="35">
                  <c:v>129</c:v>
                </c:pt>
                <c:pt idx="36">
                  <c:v>132</c:v>
                </c:pt>
                <c:pt idx="37">
                  <c:v>129</c:v>
                </c:pt>
                <c:pt idx="38">
                  <c:v>131</c:v>
                </c:pt>
                <c:pt idx="39">
                  <c:v>136</c:v>
                </c:pt>
                <c:pt idx="40">
                  <c:v>142</c:v>
                </c:pt>
                <c:pt idx="41">
                  <c:v>139</c:v>
                </c:pt>
                <c:pt idx="42">
                  <c:v>129</c:v>
                </c:pt>
                <c:pt idx="43">
                  <c:v>122</c:v>
                </c:pt>
                <c:pt idx="44">
                  <c:v>124</c:v>
                </c:pt>
                <c:pt idx="45">
                  <c:v>125</c:v>
                </c:pt>
                <c:pt idx="46">
                  <c:v>127</c:v>
                </c:pt>
                <c:pt idx="47">
                  <c:v>135</c:v>
                </c:pt>
                <c:pt idx="48">
                  <c:v>136</c:v>
                </c:pt>
                <c:pt idx="49">
                  <c:v>135</c:v>
                </c:pt>
                <c:pt idx="50">
                  <c:v>132</c:v>
                </c:pt>
                <c:pt idx="51">
                  <c:v>136</c:v>
                </c:pt>
                <c:pt idx="52">
                  <c:v>140</c:v>
                </c:pt>
                <c:pt idx="53">
                  <c:v>135</c:v>
                </c:pt>
                <c:pt idx="54">
                  <c:v>130</c:v>
                </c:pt>
                <c:pt idx="55">
                  <c:v>125</c:v>
                </c:pt>
                <c:pt idx="56">
                  <c:v>124</c:v>
                </c:pt>
                <c:pt idx="57">
                  <c:v>123</c:v>
                </c:pt>
                <c:pt idx="58">
                  <c:v>117</c:v>
                </c:pt>
                <c:pt idx="59">
                  <c:v>120</c:v>
                </c:pt>
                <c:pt idx="60">
                  <c:v>120</c:v>
                </c:pt>
                <c:pt idx="61">
                  <c:v>126</c:v>
                </c:pt>
                <c:pt idx="62">
                  <c:v>128</c:v>
                </c:pt>
                <c:pt idx="63">
                  <c:v>134</c:v>
                </c:pt>
                <c:pt idx="64">
                  <c:v>137</c:v>
                </c:pt>
                <c:pt idx="65">
                  <c:v>134</c:v>
                </c:pt>
                <c:pt idx="66">
                  <c:v>132</c:v>
                </c:pt>
                <c:pt idx="67">
                  <c:v>123</c:v>
                </c:pt>
                <c:pt idx="68">
                  <c:v>128</c:v>
                </c:pt>
                <c:pt idx="69">
                  <c:v>129</c:v>
                </c:pt>
                <c:pt idx="70">
                  <c:v>134</c:v>
                </c:pt>
                <c:pt idx="71">
                  <c:v>127</c:v>
                </c:pt>
                <c:pt idx="72">
                  <c:v>132</c:v>
                </c:pt>
                <c:pt idx="73">
                  <c:v>134</c:v>
                </c:pt>
                <c:pt idx="74">
                  <c:v>138</c:v>
                </c:pt>
                <c:pt idx="75">
                  <c:v>138</c:v>
                </c:pt>
                <c:pt idx="76">
                  <c:v>138</c:v>
                </c:pt>
                <c:pt idx="77">
                  <c:v>134</c:v>
                </c:pt>
                <c:pt idx="78">
                  <c:v>129</c:v>
                </c:pt>
                <c:pt idx="79">
                  <c:v>132</c:v>
                </c:pt>
                <c:pt idx="80">
                  <c:v>134</c:v>
                </c:pt>
                <c:pt idx="81">
                  <c:v>140</c:v>
                </c:pt>
                <c:pt idx="82">
                  <c:v>139</c:v>
                </c:pt>
                <c:pt idx="83">
                  <c:v>135</c:v>
                </c:pt>
                <c:pt idx="84">
                  <c:v>136</c:v>
                </c:pt>
                <c:pt idx="85">
                  <c:v>134</c:v>
                </c:pt>
                <c:pt idx="86">
                  <c:v>142</c:v>
                </c:pt>
                <c:pt idx="87">
                  <c:v>137</c:v>
                </c:pt>
                <c:pt idx="88">
                  <c:v>133</c:v>
                </c:pt>
                <c:pt idx="89">
                  <c:v>132</c:v>
                </c:pt>
                <c:pt idx="90">
                  <c:v>133</c:v>
                </c:pt>
                <c:pt idx="91">
                  <c:v>141</c:v>
                </c:pt>
                <c:pt idx="92">
                  <c:v>144</c:v>
                </c:pt>
                <c:pt idx="93">
                  <c:v>149</c:v>
                </c:pt>
                <c:pt idx="94">
                  <c:v>144</c:v>
                </c:pt>
                <c:pt idx="95">
                  <c:v>141</c:v>
                </c:pt>
                <c:pt idx="96">
                  <c:v>139</c:v>
                </c:pt>
                <c:pt idx="97">
                  <c:v>141</c:v>
                </c:pt>
                <c:pt idx="98">
                  <c:v>134</c:v>
                </c:pt>
                <c:pt idx="99">
                  <c:v>137</c:v>
                </c:pt>
                <c:pt idx="100">
                  <c:v>139</c:v>
                </c:pt>
                <c:pt idx="101">
                  <c:v>144</c:v>
                </c:pt>
                <c:pt idx="102">
                  <c:v>141</c:v>
                </c:pt>
                <c:pt idx="103">
                  <c:v>137</c:v>
                </c:pt>
                <c:pt idx="104">
                  <c:v>130</c:v>
                </c:pt>
                <c:pt idx="105">
                  <c:v>131</c:v>
                </c:pt>
                <c:pt idx="106">
                  <c:v>133</c:v>
                </c:pt>
                <c:pt idx="107">
                  <c:v>147</c:v>
                </c:pt>
                <c:pt idx="108">
                  <c:v>146</c:v>
                </c:pt>
                <c:pt idx="109">
                  <c:v>149</c:v>
                </c:pt>
                <c:pt idx="110">
                  <c:v>136</c:v>
                </c:pt>
                <c:pt idx="111">
                  <c:v>126</c:v>
                </c:pt>
                <c:pt idx="112">
                  <c:v>121</c:v>
                </c:pt>
                <c:pt idx="113">
                  <c:v>126</c:v>
                </c:pt>
                <c:pt idx="114">
                  <c:v>137</c:v>
                </c:pt>
                <c:pt idx="115">
                  <c:v>140</c:v>
                </c:pt>
                <c:pt idx="116">
                  <c:v>144</c:v>
                </c:pt>
                <c:pt idx="117">
                  <c:v>144</c:v>
                </c:pt>
                <c:pt idx="118">
                  <c:v>144</c:v>
                </c:pt>
                <c:pt idx="119">
                  <c:v>151</c:v>
                </c:pt>
                <c:pt idx="120">
                  <c:v>149</c:v>
                </c:pt>
                <c:pt idx="121">
                  <c:v>146</c:v>
                </c:pt>
                <c:pt idx="122">
                  <c:v>144</c:v>
                </c:pt>
                <c:pt idx="123">
                  <c:v>149</c:v>
                </c:pt>
                <c:pt idx="124">
                  <c:v>157</c:v>
                </c:pt>
                <c:pt idx="125">
                  <c:v>159</c:v>
                </c:pt>
                <c:pt idx="126">
                  <c:v>160</c:v>
                </c:pt>
                <c:pt idx="127">
                  <c:v>155</c:v>
                </c:pt>
                <c:pt idx="128">
                  <c:v>150</c:v>
                </c:pt>
                <c:pt idx="129">
                  <c:v>147</c:v>
                </c:pt>
                <c:pt idx="130">
                  <c:v>151</c:v>
                </c:pt>
                <c:pt idx="131">
                  <c:v>150</c:v>
                </c:pt>
                <c:pt idx="132">
                  <c:v>152</c:v>
                </c:pt>
                <c:pt idx="133">
                  <c:v>153</c:v>
                </c:pt>
                <c:pt idx="134">
                  <c:v>158</c:v>
                </c:pt>
                <c:pt idx="135">
                  <c:v>156</c:v>
                </c:pt>
                <c:pt idx="136">
                  <c:v>155</c:v>
                </c:pt>
                <c:pt idx="137">
                  <c:v>152</c:v>
                </c:pt>
                <c:pt idx="138">
                  <c:v>151</c:v>
                </c:pt>
                <c:pt idx="139">
                  <c:v>150</c:v>
                </c:pt>
                <c:pt idx="140">
                  <c:v>153</c:v>
                </c:pt>
                <c:pt idx="141">
                  <c:v>159</c:v>
                </c:pt>
                <c:pt idx="142">
                  <c:v>152</c:v>
                </c:pt>
                <c:pt idx="143">
                  <c:v>152</c:v>
                </c:pt>
                <c:pt idx="144">
                  <c:v>152</c:v>
                </c:pt>
                <c:pt idx="145">
                  <c:v>164</c:v>
                </c:pt>
                <c:pt idx="146">
                  <c:v>162</c:v>
                </c:pt>
                <c:pt idx="147">
                  <c:v>158</c:v>
                </c:pt>
                <c:pt idx="148">
                  <c:v>153</c:v>
                </c:pt>
                <c:pt idx="149">
                  <c:v>156</c:v>
                </c:pt>
                <c:pt idx="150">
                  <c:v>165</c:v>
                </c:pt>
                <c:pt idx="151">
                  <c:v>158</c:v>
                </c:pt>
                <c:pt idx="152">
                  <c:v>158</c:v>
                </c:pt>
                <c:pt idx="153">
                  <c:v>153</c:v>
                </c:pt>
                <c:pt idx="154">
                  <c:v>162</c:v>
                </c:pt>
                <c:pt idx="155">
                  <c:v>165</c:v>
                </c:pt>
                <c:pt idx="156">
                  <c:v>167</c:v>
                </c:pt>
                <c:pt idx="157">
                  <c:v>169</c:v>
                </c:pt>
                <c:pt idx="158">
                  <c:v>162</c:v>
                </c:pt>
                <c:pt idx="159">
                  <c:v>164</c:v>
                </c:pt>
                <c:pt idx="160">
                  <c:v>158</c:v>
                </c:pt>
                <c:pt idx="161">
                  <c:v>164</c:v>
                </c:pt>
                <c:pt idx="162">
                  <c:v>168</c:v>
                </c:pt>
                <c:pt idx="163">
                  <c:v>172</c:v>
                </c:pt>
                <c:pt idx="164">
                  <c:v>173</c:v>
                </c:pt>
                <c:pt idx="165">
                  <c:v>169</c:v>
                </c:pt>
                <c:pt idx="166">
                  <c:v>162</c:v>
                </c:pt>
                <c:pt idx="167">
                  <c:v>169</c:v>
                </c:pt>
                <c:pt idx="168">
                  <c:v>163</c:v>
                </c:pt>
                <c:pt idx="169">
                  <c:v>178</c:v>
                </c:pt>
                <c:pt idx="170">
                  <c:v>175</c:v>
                </c:pt>
                <c:pt idx="171">
                  <c:v>176</c:v>
                </c:pt>
                <c:pt idx="172">
                  <c:v>169</c:v>
                </c:pt>
                <c:pt idx="173">
                  <c:v>161</c:v>
                </c:pt>
                <c:pt idx="174">
                  <c:v>170</c:v>
                </c:pt>
                <c:pt idx="175">
                  <c:v>169</c:v>
                </c:pt>
                <c:pt idx="176">
                  <c:v>171</c:v>
                </c:pt>
                <c:pt idx="177">
                  <c:v>163</c:v>
                </c:pt>
                <c:pt idx="178">
                  <c:v>166</c:v>
                </c:pt>
                <c:pt idx="179">
                  <c:v>161</c:v>
                </c:pt>
                <c:pt idx="180">
                  <c:v>169</c:v>
                </c:pt>
                <c:pt idx="181">
                  <c:v>172</c:v>
                </c:pt>
                <c:pt idx="182">
                  <c:v>177</c:v>
                </c:pt>
                <c:pt idx="183">
                  <c:v>177</c:v>
                </c:pt>
                <c:pt idx="184">
                  <c:v>170</c:v>
                </c:pt>
                <c:pt idx="185">
                  <c:v>170</c:v>
                </c:pt>
                <c:pt idx="186">
                  <c:v>168</c:v>
                </c:pt>
                <c:pt idx="187">
                  <c:v>162</c:v>
                </c:pt>
                <c:pt idx="188">
                  <c:v>164</c:v>
                </c:pt>
                <c:pt idx="189">
                  <c:v>161</c:v>
                </c:pt>
                <c:pt idx="190">
                  <c:v>169</c:v>
                </c:pt>
                <c:pt idx="191">
                  <c:v>169</c:v>
                </c:pt>
                <c:pt idx="192">
                  <c:v>170</c:v>
                </c:pt>
                <c:pt idx="193">
                  <c:v>176</c:v>
                </c:pt>
                <c:pt idx="194">
                  <c:v>179</c:v>
                </c:pt>
                <c:pt idx="195">
                  <c:v>180</c:v>
                </c:pt>
                <c:pt idx="196">
                  <c:v>179</c:v>
                </c:pt>
                <c:pt idx="197">
                  <c:v>171</c:v>
                </c:pt>
                <c:pt idx="198">
                  <c:v>174</c:v>
                </c:pt>
                <c:pt idx="199">
                  <c:v>166</c:v>
                </c:pt>
                <c:pt idx="200">
                  <c:v>165</c:v>
                </c:pt>
                <c:pt idx="201">
                  <c:v>166</c:v>
                </c:pt>
                <c:pt idx="202">
                  <c:v>173</c:v>
                </c:pt>
                <c:pt idx="203">
                  <c:v>188</c:v>
                </c:pt>
                <c:pt idx="204">
                  <c:v>185</c:v>
                </c:pt>
                <c:pt idx="205">
                  <c:v>179</c:v>
                </c:pt>
                <c:pt idx="206">
                  <c:v>171</c:v>
                </c:pt>
                <c:pt idx="207">
                  <c:v>171</c:v>
                </c:pt>
                <c:pt idx="208">
                  <c:v>172</c:v>
                </c:pt>
                <c:pt idx="209">
                  <c:v>178</c:v>
                </c:pt>
                <c:pt idx="210">
                  <c:v>185</c:v>
                </c:pt>
                <c:pt idx="211">
                  <c:v>175</c:v>
                </c:pt>
                <c:pt idx="212">
                  <c:v>164</c:v>
                </c:pt>
                <c:pt idx="213">
                  <c:v>153</c:v>
                </c:pt>
                <c:pt idx="214">
                  <c:v>164</c:v>
                </c:pt>
                <c:pt idx="215">
                  <c:v>170</c:v>
                </c:pt>
                <c:pt idx="216">
                  <c:v>183</c:v>
                </c:pt>
                <c:pt idx="217">
                  <c:v>194</c:v>
                </c:pt>
                <c:pt idx="218">
                  <c:v>192</c:v>
                </c:pt>
                <c:pt idx="219">
                  <c:v>183</c:v>
                </c:pt>
                <c:pt idx="220">
                  <c:v>179</c:v>
                </c:pt>
                <c:pt idx="221">
                  <c:v>180</c:v>
                </c:pt>
                <c:pt idx="222">
                  <c:v>184</c:v>
                </c:pt>
                <c:pt idx="223">
                  <c:v>180</c:v>
                </c:pt>
                <c:pt idx="224">
                  <c:v>179</c:v>
                </c:pt>
                <c:pt idx="225">
                  <c:v>179</c:v>
                </c:pt>
                <c:pt idx="226">
                  <c:v>176</c:v>
                </c:pt>
                <c:pt idx="227">
                  <c:v>177</c:v>
                </c:pt>
                <c:pt idx="228">
                  <c:v>174</c:v>
                </c:pt>
                <c:pt idx="229">
                  <c:v>186</c:v>
                </c:pt>
                <c:pt idx="230">
                  <c:v>185</c:v>
                </c:pt>
                <c:pt idx="231">
                  <c:v>196</c:v>
                </c:pt>
                <c:pt idx="232">
                  <c:v>184</c:v>
                </c:pt>
                <c:pt idx="233">
                  <c:v>182</c:v>
                </c:pt>
                <c:pt idx="234">
                  <c:v>183</c:v>
                </c:pt>
                <c:pt idx="235">
                  <c:v>194</c:v>
                </c:pt>
                <c:pt idx="236">
                  <c:v>205</c:v>
                </c:pt>
                <c:pt idx="237">
                  <c:v>203</c:v>
                </c:pt>
                <c:pt idx="238">
                  <c:v>203</c:v>
                </c:pt>
                <c:pt idx="239">
                  <c:v>211</c:v>
                </c:pt>
                <c:pt idx="240">
                  <c:v>205</c:v>
                </c:pt>
                <c:pt idx="241">
                  <c:v>198</c:v>
                </c:pt>
                <c:pt idx="242">
                  <c:v>189</c:v>
                </c:pt>
                <c:pt idx="243">
                  <c:v>186</c:v>
                </c:pt>
                <c:pt idx="244">
                  <c:v>181</c:v>
                </c:pt>
                <c:pt idx="245">
                  <c:v>186</c:v>
                </c:pt>
                <c:pt idx="246">
                  <c:v>194</c:v>
                </c:pt>
                <c:pt idx="247">
                  <c:v>197</c:v>
                </c:pt>
                <c:pt idx="248">
                  <c:v>189</c:v>
                </c:pt>
                <c:pt idx="249">
                  <c:v>183</c:v>
                </c:pt>
                <c:pt idx="250">
                  <c:v>195</c:v>
                </c:pt>
                <c:pt idx="251">
                  <c:v>199</c:v>
                </c:pt>
                <c:pt idx="252">
                  <c:v>208</c:v>
                </c:pt>
                <c:pt idx="253">
                  <c:v>205</c:v>
                </c:pt>
                <c:pt idx="254">
                  <c:v>195</c:v>
                </c:pt>
                <c:pt idx="255">
                  <c:v>196</c:v>
                </c:pt>
                <c:pt idx="256">
                  <c:v>200</c:v>
                </c:pt>
                <c:pt idx="257">
                  <c:v>205</c:v>
                </c:pt>
                <c:pt idx="258">
                  <c:v>202</c:v>
                </c:pt>
                <c:pt idx="259">
                  <c:v>203</c:v>
                </c:pt>
                <c:pt idx="260">
                  <c:v>201</c:v>
                </c:pt>
                <c:pt idx="261">
                  <c:v>195</c:v>
                </c:pt>
                <c:pt idx="262">
                  <c:v>183</c:v>
                </c:pt>
                <c:pt idx="263">
                  <c:v>190</c:v>
                </c:pt>
                <c:pt idx="264">
                  <c:v>190</c:v>
                </c:pt>
                <c:pt idx="265">
                  <c:v>194</c:v>
                </c:pt>
                <c:pt idx="266">
                  <c:v>191</c:v>
                </c:pt>
                <c:pt idx="267">
                  <c:v>198</c:v>
                </c:pt>
                <c:pt idx="268">
                  <c:v>199</c:v>
                </c:pt>
                <c:pt idx="269">
                  <c:v>202</c:v>
                </c:pt>
                <c:pt idx="270">
                  <c:v>209</c:v>
                </c:pt>
                <c:pt idx="271">
                  <c:v>212</c:v>
                </c:pt>
                <c:pt idx="272">
                  <c:v>227</c:v>
                </c:pt>
                <c:pt idx="273">
                  <c:v>219</c:v>
                </c:pt>
                <c:pt idx="274">
                  <c:v>211</c:v>
                </c:pt>
                <c:pt idx="275">
                  <c:v>202</c:v>
                </c:pt>
                <c:pt idx="276">
                  <c:v>203</c:v>
                </c:pt>
                <c:pt idx="277">
                  <c:v>201</c:v>
                </c:pt>
                <c:pt idx="278">
                  <c:v>191</c:v>
                </c:pt>
                <c:pt idx="279">
                  <c:v>187</c:v>
                </c:pt>
                <c:pt idx="280">
                  <c:v>196</c:v>
                </c:pt>
                <c:pt idx="281">
                  <c:v>193</c:v>
                </c:pt>
                <c:pt idx="282">
                  <c:v>191</c:v>
                </c:pt>
                <c:pt idx="283">
                  <c:v>181</c:v>
                </c:pt>
                <c:pt idx="284">
                  <c:v>197</c:v>
                </c:pt>
                <c:pt idx="285">
                  <c:v>203</c:v>
                </c:pt>
                <c:pt idx="286">
                  <c:v>218</c:v>
                </c:pt>
                <c:pt idx="287">
                  <c:v>218</c:v>
                </c:pt>
                <c:pt idx="288">
                  <c:v>215</c:v>
                </c:pt>
                <c:pt idx="289">
                  <c:v>207</c:v>
                </c:pt>
                <c:pt idx="290">
                  <c:v>201</c:v>
                </c:pt>
                <c:pt idx="291">
                  <c:v>204</c:v>
                </c:pt>
                <c:pt idx="292">
                  <c:v>200</c:v>
                </c:pt>
                <c:pt idx="293">
                  <c:v>204</c:v>
                </c:pt>
                <c:pt idx="294">
                  <c:v>194</c:v>
                </c:pt>
                <c:pt idx="295">
                  <c:v>196</c:v>
                </c:pt>
                <c:pt idx="296">
                  <c:v>204</c:v>
                </c:pt>
                <c:pt idx="297">
                  <c:v>213</c:v>
                </c:pt>
                <c:pt idx="298">
                  <c:v>222</c:v>
                </c:pt>
                <c:pt idx="299">
                  <c:v>215</c:v>
                </c:pt>
                <c:pt idx="300">
                  <c:v>220</c:v>
                </c:pt>
                <c:pt idx="301">
                  <c:v>234</c:v>
                </c:pt>
                <c:pt idx="302">
                  <c:v>228</c:v>
                </c:pt>
                <c:pt idx="303">
                  <c:v>223</c:v>
                </c:pt>
                <c:pt idx="304">
                  <c:v>205</c:v>
                </c:pt>
                <c:pt idx="305">
                  <c:v>202</c:v>
                </c:pt>
                <c:pt idx="306">
                  <c:v>204</c:v>
                </c:pt>
                <c:pt idx="307">
                  <c:v>208</c:v>
                </c:pt>
                <c:pt idx="308">
                  <c:v>224</c:v>
                </c:pt>
                <c:pt idx="309">
                  <c:v>225</c:v>
                </c:pt>
                <c:pt idx="310">
                  <c:v>219</c:v>
                </c:pt>
                <c:pt idx="311">
                  <c:v>208</c:v>
                </c:pt>
                <c:pt idx="312">
                  <c:v>214</c:v>
                </c:pt>
                <c:pt idx="313">
                  <c:v>213</c:v>
                </c:pt>
                <c:pt idx="314">
                  <c:v>219</c:v>
                </c:pt>
                <c:pt idx="315">
                  <c:v>217</c:v>
                </c:pt>
                <c:pt idx="316">
                  <c:v>214</c:v>
                </c:pt>
                <c:pt idx="317">
                  <c:v>220</c:v>
                </c:pt>
                <c:pt idx="318">
                  <c:v>211</c:v>
                </c:pt>
                <c:pt idx="319">
                  <c:v>213</c:v>
                </c:pt>
                <c:pt idx="320">
                  <c:v>206</c:v>
                </c:pt>
                <c:pt idx="321">
                  <c:v>207</c:v>
                </c:pt>
                <c:pt idx="322">
                  <c:v>214</c:v>
                </c:pt>
                <c:pt idx="323">
                  <c:v>219</c:v>
                </c:pt>
                <c:pt idx="324">
                  <c:v>221</c:v>
                </c:pt>
                <c:pt idx="325">
                  <c:v>219</c:v>
                </c:pt>
                <c:pt idx="326">
                  <c:v>214</c:v>
                </c:pt>
                <c:pt idx="327">
                  <c:v>226</c:v>
                </c:pt>
                <c:pt idx="328">
                  <c:v>224</c:v>
                </c:pt>
                <c:pt idx="329">
                  <c:v>219</c:v>
                </c:pt>
                <c:pt idx="330">
                  <c:v>210</c:v>
                </c:pt>
                <c:pt idx="331">
                  <c:v>203</c:v>
                </c:pt>
                <c:pt idx="332">
                  <c:v>208</c:v>
                </c:pt>
                <c:pt idx="333">
                  <c:v>214</c:v>
                </c:pt>
                <c:pt idx="334">
                  <c:v>230</c:v>
                </c:pt>
                <c:pt idx="335">
                  <c:v>243</c:v>
                </c:pt>
                <c:pt idx="336">
                  <c:v>241</c:v>
                </c:pt>
                <c:pt idx="337">
                  <c:v>232</c:v>
                </c:pt>
                <c:pt idx="338">
                  <c:v>226</c:v>
                </c:pt>
                <c:pt idx="339">
                  <c:v>220</c:v>
                </c:pt>
                <c:pt idx="340">
                  <c:v>223</c:v>
                </c:pt>
                <c:pt idx="341">
                  <c:v>218</c:v>
                </c:pt>
                <c:pt idx="342">
                  <c:v>225</c:v>
                </c:pt>
                <c:pt idx="343">
                  <c:v>231</c:v>
                </c:pt>
                <c:pt idx="344">
                  <c:v>226</c:v>
                </c:pt>
                <c:pt idx="345">
                  <c:v>216</c:v>
                </c:pt>
                <c:pt idx="346">
                  <c:v>208</c:v>
                </c:pt>
                <c:pt idx="347">
                  <c:v>222</c:v>
                </c:pt>
                <c:pt idx="348">
                  <c:v>230</c:v>
                </c:pt>
                <c:pt idx="349">
                  <c:v>240</c:v>
                </c:pt>
                <c:pt idx="350">
                  <c:v>232</c:v>
                </c:pt>
                <c:pt idx="351">
                  <c:v>223</c:v>
                </c:pt>
                <c:pt idx="352">
                  <c:v>226</c:v>
                </c:pt>
                <c:pt idx="353">
                  <c:v>230</c:v>
                </c:pt>
                <c:pt idx="354">
                  <c:v>235</c:v>
                </c:pt>
                <c:pt idx="355">
                  <c:v>232</c:v>
                </c:pt>
                <c:pt idx="356">
                  <c:v>222</c:v>
                </c:pt>
                <c:pt idx="357">
                  <c:v>214</c:v>
                </c:pt>
                <c:pt idx="358">
                  <c:v>207</c:v>
                </c:pt>
                <c:pt idx="359">
                  <c:v>217</c:v>
                </c:pt>
                <c:pt idx="360">
                  <c:v>233</c:v>
                </c:pt>
                <c:pt idx="361">
                  <c:v>242</c:v>
                </c:pt>
                <c:pt idx="362">
                  <c:v>242</c:v>
                </c:pt>
                <c:pt idx="363">
                  <c:v>241</c:v>
                </c:pt>
                <c:pt idx="364">
                  <c:v>230</c:v>
                </c:pt>
                <c:pt idx="365">
                  <c:v>223</c:v>
                </c:pt>
                <c:pt idx="366">
                  <c:v>220</c:v>
                </c:pt>
                <c:pt idx="367">
                  <c:v>218</c:v>
                </c:pt>
                <c:pt idx="368">
                  <c:v>226</c:v>
                </c:pt>
                <c:pt idx="369">
                  <c:v>230</c:v>
                </c:pt>
                <c:pt idx="370">
                  <c:v>241</c:v>
                </c:pt>
                <c:pt idx="371">
                  <c:v>233</c:v>
                </c:pt>
                <c:pt idx="372">
                  <c:v>228</c:v>
                </c:pt>
                <c:pt idx="373">
                  <c:v>226</c:v>
                </c:pt>
                <c:pt idx="374">
                  <c:v>226</c:v>
                </c:pt>
                <c:pt idx="375">
                  <c:v>223</c:v>
                </c:pt>
                <c:pt idx="376">
                  <c:v>223</c:v>
                </c:pt>
                <c:pt idx="377">
                  <c:v>225</c:v>
                </c:pt>
                <c:pt idx="378">
                  <c:v>237</c:v>
                </c:pt>
                <c:pt idx="379">
                  <c:v>222</c:v>
                </c:pt>
                <c:pt idx="380">
                  <c:v>223</c:v>
                </c:pt>
                <c:pt idx="381">
                  <c:v>222</c:v>
                </c:pt>
                <c:pt idx="382">
                  <c:v>239</c:v>
                </c:pt>
                <c:pt idx="383">
                  <c:v>227</c:v>
                </c:pt>
                <c:pt idx="384">
                  <c:v>220</c:v>
                </c:pt>
                <c:pt idx="385">
                  <c:v>217</c:v>
                </c:pt>
                <c:pt idx="386">
                  <c:v>238</c:v>
                </c:pt>
                <c:pt idx="387">
                  <c:v>244</c:v>
                </c:pt>
                <c:pt idx="388">
                  <c:v>246</c:v>
                </c:pt>
                <c:pt idx="389">
                  <c:v>243</c:v>
                </c:pt>
                <c:pt idx="390">
                  <c:v>241</c:v>
                </c:pt>
                <c:pt idx="391">
                  <c:v>249</c:v>
                </c:pt>
                <c:pt idx="392">
                  <c:v>242</c:v>
                </c:pt>
                <c:pt idx="393">
                  <c:v>242</c:v>
                </c:pt>
                <c:pt idx="394">
                  <c:v>235</c:v>
                </c:pt>
                <c:pt idx="395">
                  <c:v>236</c:v>
                </c:pt>
                <c:pt idx="396">
                  <c:v>242</c:v>
                </c:pt>
                <c:pt idx="397">
                  <c:v>241</c:v>
                </c:pt>
                <c:pt idx="398">
                  <c:v>255</c:v>
                </c:pt>
                <c:pt idx="399">
                  <c:v>257</c:v>
                </c:pt>
                <c:pt idx="400">
                  <c:v>264</c:v>
                </c:pt>
                <c:pt idx="401">
                  <c:v>252</c:v>
                </c:pt>
                <c:pt idx="402">
                  <c:v>242</c:v>
                </c:pt>
                <c:pt idx="403">
                  <c:v>237</c:v>
                </c:pt>
                <c:pt idx="404">
                  <c:v>234</c:v>
                </c:pt>
                <c:pt idx="405">
                  <c:v>237</c:v>
                </c:pt>
                <c:pt idx="406">
                  <c:v>234</c:v>
                </c:pt>
                <c:pt idx="407">
                  <c:v>236</c:v>
                </c:pt>
                <c:pt idx="408">
                  <c:v>234</c:v>
                </c:pt>
                <c:pt idx="409">
                  <c:v>234</c:v>
                </c:pt>
                <c:pt idx="410">
                  <c:v>234</c:v>
                </c:pt>
                <c:pt idx="411">
                  <c:v>236</c:v>
                </c:pt>
                <c:pt idx="412">
                  <c:v>238</c:v>
                </c:pt>
                <c:pt idx="413">
                  <c:v>238</c:v>
                </c:pt>
                <c:pt idx="414">
                  <c:v>230</c:v>
                </c:pt>
                <c:pt idx="415">
                  <c:v>229</c:v>
                </c:pt>
                <c:pt idx="416">
                  <c:v>225</c:v>
                </c:pt>
                <c:pt idx="417">
                  <c:v>235</c:v>
                </c:pt>
                <c:pt idx="418">
                  <c:v>233</c:v>
                </c:pt>
                <c:pt idx="419">
                  <c:v>235</c:v>
                </c:pt>
                <c:pt idx="420">
                  <c:v>233</c:v>
                </c:pt>
                <c:pt idx="421">
                  <c:v>239</c:v>
                </c:pt>
                <c:pt idx="422">
                  <c:v>249</c:v>
                </c:pt>
                <c:pt idx="423">
                  <c:v>245</c:v>
                </c:pt>
                <c:pt idx="424">
                  <c:v>247</c:v>
                </c:pt>
                <c:pt idx="425">
                  <c:v>246</c:v>
                </c:pt>
                <c:pt idx="426">
                  <c:v>251</c:v>
                </c:pt>
                <c:pt idx="427">
                  <c:v>247</c:v>
                </c:pt>
                <c:pt idx="428">
                  <c:v>232</c:v>
                </c:pt>
                <c:pt idx="429">
                  <c:v>232</c:v>
                </c:pt>
                <c:pt idx="430">
                  <c:v>225</c:v>
                </c:pt>
                <c:pt idx="431">
                  <c:v>226</c:v>
                </c:pt>
                <c:pt idx="432">
                  <c:v>229</c:v>
                </c:pt>
                <c:pt idx="433">
                  <c:v>237</c:v>
                </c:pt>
                <c:pt idx="434">
                  <c:v>252</c:v>
                </c:pt>
                <c:pt idx="435">
                  <c:v>250</c:v>
                </c:pt>
                <c:pt idx="436">
                  <c:v>261</c:v>
                </c:pt>
                <c:pt idx="437">
                  <c:v>242</c:v>
                </c:pt>
                <c:pt idx="438">
                  <c:v>242</c:v>
                </c:pt>
                <c:pt idx="439">
                  <c:v>225</c:v>
                </c:pt>
                <c:pt idx="440">
                  <c:v>233</c:v>
                </c:pt>
                <c:pt idx="441">
                  <c:v>234</c:v>
                </c:pt>
                <c:pt idx="442">
                  <c:v>229</c:v>
                </c:pt>
                <c:pt idx="443">
                  <c:v>233</c:v>
                </c:pt>
                <c:pt idx="444">
                  <c:v>231</c:v>
                </c:pt>
                <c:pt idx="445">
                  <c:v>231</c:v>
                </c:pt>
                <c:pt idx="446">
                  <c:v>236</c:v>
                </c:pt>
                <c:pt idx="447">
                  <c:v>232</c:v>
                </c:pt>
                <c:pt idx="448">
                  <c:v>237</c:v>
                </c:pt>
                <c:pt idx="449">
                  <c:v>228</c:v>
                </c:pt>
                <c:pt idx="450">
                  <c:v>251</c:v>
                </c:pt>
                <c:pt idx="451">
                  <c:v>268</c:v>
                </c:pt>
                <c:pt idx="452">
                  <c:v>268</c:v>
                </c:pt>
                <c:pt idx="453">
                  <c:v>243</c:v>
                </c:pt>
                <c:pt idx="454">
                  <c:v>231</c:v>
                </c:pt>
                <c:pt idx="455">
                  <c:v>233</c:v>
                </c:pt>
                <c:pt idx="456">
                  <c:v>238</c:v>
                </c:pt>
                <c:pt idx="457">
                  <c:v>236</c:v>
                </c:pt>
                <c:pt idx="458">
                  <c:v>229</c:v>
                </c:pt>
                <c:pt idx="459">
                  <c:v>224</c:v>
                </c:pt>
                <c:pt idx="460">
                  <c:v>220</c:v>
                </c:pt>
                <c:pt idx="461">
                  <c:v>228</c:v>
                </c:pt>
                <c:pt idx="462">
                  <c:v>236</c:v>
                </c:pt>
                <c:pt idx="463">
                  <c:v>245</c:v>
                </c:pt>
                <c:pt idx="464">
                  <c:v>250</c:v>
                </c:pt>
                <c:pt idx="465">
                  <c:v>255</c:v>
                </c:pt>
                <c:pt idx="466">
                  <c:v>245</c:v>
                </c:pt>
                <c:pt idx="467">
                  <c:v>243</c:v>
                </c:pt>
                <c:pt idx="468">
                  <c:v>232</c:v>
                </c:pt>
                <c:pt idx="469">
                  <c:v>239</c:v>
                </c:pt>
                <c:pt idx="470">
                  <c:v>238</c:v>
                </c:pt>
                <c:pt idx="471">
                  <c:v>239</c:v>
                </c:pt>
                <c:pt idx="472">
                  <c:v>239</c:v>
                </c:pt>
                <c:pt idx="473">
                  <c:v>240</c:v>
                </c:pt>
                <c:pt idx="474">
                  <c:v>249</c:v>
                </c:pt>
                <c:pt idx="475">
                  <c:v>254</c:v>
                </c:pt>
                <c:pt idx="476">
                  <c:v>260</c:v>
                </c:pt>
                <c:pt idx="477">
                  <c:v>245</c:v>
                </c:pt>
                <c:pt idx="478">
                  <c:v>238</c:v>
                </c:pt>
                <c:pt idx="479">
                  <c:v>236</c:v>
                </c:pt>
                <c:pt idx="480">
                  <c:v>241</c:v>
                </c:pt>
                <c:pt idx="481">
                  <c:v>243</c:v>
                </c:pt>
                <c:pt idx="482">
                  <c:v>239</c:v>
                </c:pt>
                <c:pt idx="483">
                  <c:v>239</c:v>
                </c:pt>
                <c:pt idx="484">
                  <c:v>236</c:v>
                </c:pt>
                <c:pt idx="485">
                  <c:v>227</c:v>
                </c:pt>
                <c:pt idx="486">
                  <c:v>235</c:v>
                </c:pt>
                <c:pt idx="487">
                  <c:v>236</c:v>
                </c:pt>
                <c:pt idx="488">
                  <c:v>244</c:v>
                </c:pt>
                <c:pt idx="489">
                  <c:v>241</c:v>
                </c:pt>
                <c:pt idx="490">
                  <c:v>249</c:v>
                </c:pt>
                <c:pt idx="491">
                  <c:v>253</c:v>
                </c:pt>
                <c:pt idx="492">
                  <c:v>257</c:v>
                </c:pt>
                <c:pt idx="493">
                  <c:v>258</c:v>
                </c:pt>
                <c:pt idx="494">
                  <c:v>253</c:v>
                </c:pt>
                <c:pt idx="495">
                  <c:v>252</c:v>
                </c:pt>
                <c:pt idx="496">
                  <c:v>235</c:v>
                </c:pt>
                <c:pt idx="497">
                  <c:v>242</c:v>
                </c:pt>
                <c:pt idx="498">
                  <c:v>241</c:v>
                </c:pt>
                <c:pt idx="499">
                  <c:v>264</c:v>
                </c:pt>
                <c:pt idx="500">
                  <c:v>268</c:v>
                </c:pt>
                <c:pt idx="501">
                  <c:v>267</c:v>
                </c:pt>
                <c:pt idx="502">
                  <c:v>270</c:v>
                </c:pt>
                <c:pt idx="503">
                  <c:v>258</c:v>
                </c:pt>
                <c:pt idx="504">
                  <c:v>252</c:v>
                </c:pt>
                <c:pt idx="505">
                  <c:v>241</c:v>
                </c:pt>
                <c:pt idx="506">
                  <c:v>241</c:v>
                </c:pt>
                <c:pt idx="507">
                  <c:v>248</c:v>
                </c:pt>
                <c:pt idx="508">
                  <c:v>253</c:v>
                </c:pt>
                <c:pt idx="509">
                  <c:v>257</c:v>
                </c:pt>
                <c:pt idx="510">
                  <c:v>259</c:v>
                </c:pt>
                <c:pt idx="511">
                  <c:v>252</c:v>
                </c:pt>
                <c:pt idx="512">
                  <c:v>263</c:v>
                </c:pt>
                <c:pt idx="513">
                  <c:v>262</c:v>
                </c:pt>
                <c:pt idx="514">
                  <c:v>269</c:v>
                </c:pt>
                <c:pt idx="515">
                  <c:v>264</c:v>
                </c:pt>
                <c:pt idx="516">
                  <c:v>251</c:v>
                </c:pt>
                <c:pt idx="517">
                  <c:v>239</c:v>
                </c:pt>
                <c:pt idx="518">
                  <c:v>234</c:v>
                </c:pt>
                <c:pt idx="519">
                  <c:v>239</c:v>
                </c:pt>
                <c:pt idx="520">
                  <c:v>240</c:v>
                </c:pt>
                <c:pt idx="521">
                  <c:v>241</c:v>
                </c:pt>
                <c:pt idx="522">
                  <c:v>240</c:v>
                </c:pt>
                <c:pt idx="523">
                  <c:v>240</c:v>
                </c:pt>
                <c:pt idx="524">
                  <c:v>233</c:v>
                </c:pt>
                <c:pt idx="525">
                  <c:v>235</c:v>
                </c:pt>
                <c:pt idx="526">
                  <c:v>253</c:v>
                </c:pt>
                <c:pt idx="527">
                  <c:v>265</c:v>
                </c:pt>
                <c:pt idx="528">
                  <c:v>273</c:v>
                </c:pt>
                <c:pt idx="529">
                  <c:v>271</c:v>
                </c:pt>
                <c:pt idx="530">
                  <c:v>268</c:v>
                </c:pt>
                <c:pt idx="531">
                  <c:v>261</c:v>
                </c:pt>
                <c:pt idx="532">
                  <c:v>250</c:v>
                </c:pt>
                <c:pt idx="533">
                  <c:v>240</c:v>
                </c:pt>
                <c:pt idx="534">
                  <c:v>251</c:v>
                </c:pt>
                <c:pt idx="535">
                  <c:v>250</c:v>
                </c:pt>
                <c:pt idx="536">
                  <c:v>255</c:v>
                </c:pt>
                <c:pt idx="537">
                  <c:v>248</c:v>
                </c:pt>
                <c:pt idx="538">
                  <c:v>251</c:v>
                </c:pt>
                <c:pt idx="539">
                  <c:v>255</c:v>
                </c:pt>
                <c:pt idx="540">
                  <c:v>254</c:v>
                </c:pt>
                <c:pt idx="541">
                  <c:v>255</c:v>
                </c:pt>
                <c:pt idx="542">
                  <c:v>260</c:v>
                </c:pt>
                <c:pt idx="543">
                  <c:v>257</c:v>
                </c:pt>
                <c:pt idx="544">
                  <c:v>259</c:v>
                </c:pt>
                <c:pt idx="545">
                  <c:v>249</c:v>
                </c:pt>
                <c:pt idx="546">
                  <c:v>264</c:v>
                </c:pt>
                <c:pt idx="547">
                  <c:v>264</c:v>
                </c:pt>
                <c:pt idx="548">
                  <c:v>266</c:v>
                </c:pt>
                <c:pt idx="549">
                  <c:v>253</c:v>
                </c:pt>
                <c:pt idx="550">
                  <c:v>249</c:v>
                </c:pt>
                <c:pt idx="551">
                  <c:v>258</c:v>
                </c:pt>
                <c:pt idx="552">
                  <c:v>259</c:v>
                </c:pt>
                <c:pt idx="553">
                  <c:v>272</c:v>
                </c:pt>
                <c:pt idx="554">
                  <c:v>264</c:v>
                </c:pt>
                <c:pt idx="555">
                  <c:v>266</c:v>
                </c:pt>
                <c:pt idx="556">
                  <c:v>247</c:v>
                </c:pt>
                <c:pt idx="557">
                  <c:v>252</c:v>
                </c:pt>
                <c:pt idx="558">
                  <c:v>251</c:v>
                </c:pt>
                <c:pt idx="559">
                  <c:v>265</c:v>
                </c:pt>
                <c:pt idx="560">
                  <c:v>261</c:v>
                </c:pt>
                <c:pt idx="561">
                  <c:v>268</c:v>
                </c:pt>
                <c:pt idx="562">
                  <c:v>259</c:v>
                </c:pt>
                <c:pt idx="563">
                  <c:v>258</c:v>
                </c:pt>
                <c:pt idx="564">
                  <c:v>255</c:v>
                </c:pt>
                <c:pt idx="565">
                  <c:v>254</c:v>
                </c:pt>
                <c:pt idx="566">
                  <c:v>261</c:v>
                </c:pt>
                <c:pt idx="567">
                  <c:v>266</c:v>
                </c:pt>
                <c:pt idx="568">
                  <c:v>266</c:v>
                </c:pt>
                <c:pt idx="569">
                  <c:v>263</c:v>
                </c:pt>
                <c:pt idx="570">
                  <c:v>259</c:v>
                </c:pt>
                <c:pt idx="571">
                  <c:v>255</c:v>
                </c:pt>
                <c:pt idx="572">
                  <c:v>254</c:v>
                </c:pt>
                <c:pt idx="573">
                  <c:v>256</c:v>
                </c:pt>
                <c:pt idx="574">
                  <c:v>265</c:v>
                </c:pt>
                <c:pt idx="575">
                  <c:v>272</c:v>
                </c:pt>
                <c:pt idx="576">
                  <c:v>254</c:v>
                </c:pt>
                <c:pt idx="577">
                  <c:v>257</c:v>
                </c:pt>
                <c:pt idx="578">
                  <c:v>252</c:v>
                </c:pt>
                <c:pt idx="579">
                  <c:v>268</c:v>
                </c:pt>
                <c:pt idx="580">
                  <c:v>257</c:v>
                </c:pt>
                <c:pt idx="581">
                  <c:v>259</c:v>
                </c:pt>
                <c:pt idx="582">
                  <c:v>251</c:v>
                </c:pt>
                <c:pt idx="583">
                  <c:v>248</c:v>
                </c:pt>
                <c:pt idx="584">
                  <c:v>240</c:v>
                </c:pt>
                <c:pt idx="585">
                  <c:v>247</c:v>
                </c:pt>
                <c:pt idx="586">
                  <c:v>269</c:v>
                </c:pt>
                <c:pt idx="587">
                  <c:v>266</c:v>
                </c:pt>
                <c:pt idx="588">
                  <c:v>256</c:v>
                </c:pt>
                <c:pt idx="589">
                  <c:v>253</c:v>
                </c:pt>
                <c:pt idx="590">
                  <c:v>265</c:v>
                </c:pt>
                <c:pt idx="591">
                  <c:v>278</c:v>
                </c:pt>
                <c:pt idx="592">
                  <c:v>266</c:v>
                </c:pt>
                <c:pt idx="593">
                  <c:v>263</c:v>
                </c:pt>
                <c:pt idx="594">
                  <c:v>257</c:v>
                </c:pt>
                <c:pt idx="595">
                  <c:v>264</c:v>
                </c:pt>
                <c:pt idx="596">
                  <c:v>270</c:v>
                </c:pt>
                <c:pt idx="597">
                  <c:v>263</c:v>
                </c:pt>
                <c:pt idx="598">
                  <c:v>266</c:v>
                </c:pt>
                <c:pt idx="599">
                  <c:v>259</c:v>
                </c:pt>
                <c:pt idx="600">
                  <c:v>273</c:v>
                </c:pt>
                <c:pt idx="601">
                  <c:v>277</c:v>
                </c:pt>
                <c:pt idx="602">
                  <c:v>287</c:v>
                </c:pt>
                <c:pt idx="603">
                  <c:v>288</c:v>
                </c:pt>
                <c:pt idx="604">
                  <c:v>282</c:v>
                </c:pt>
                <c:pt idx="605">
                  <c:v>271</c:v>
                </c:pt>
                <c:pt idx="606">
                  <c:v>268</c:v>
                </c:pt>
                <c:pt idx="607">
                  <c:v>266</c:v>
                </c:pt>
                <c:pt idx="608">
                  <c:v>280</c:v>
                </c:pt>
                <c:pt idx="609">
                  <c:v>274</c:v>
                </c:pt>
                <c:pt idx="610">
                  <c:v>273</c:v>
                </c:pt>
                <c:pt idx="611">
                  <c:v>255</c:v>
                </c:pt>
                <c:pt idx="612">
                  <c:v>266</c:v>
                </c:pt>
                <c:pt idx="613">
                  <c:v>251</c:v>
                </c:pt>
                <c:pt idx="614">
                  <c:v>252</c:v>
                </c:pt>
                <c:pt idx="615">
                  <c:v>255</c:v>
                </c:pt>
                <c:pt idx="616">
                  <c:v>263</c:v>
                </c:pt>
                <c:pt idx="617">
                  <c:v>274</c:v>
                </c:pt>
                <c:pt idx="618">
                  <c:v>260</c:v>
                </c:pt>
                <c:pt idx="619">
                  <c:v>265</c:v>
                </c:pt>
                <c:pt idx="620">
                  <c:v>264</c:v>
                </c:pt>
                <c:pt idx="621">
                  <c:v>264</c:v>
                </c:pt>
                <c:pt idx="622">
                  <c:v>253</c:v>
                </c:pt>
                <c:pt idx="623">
                  <c:v>248</c:v>
                </c:pt>
                <c:pt idx="624">
                  <c:v>256</c:v>
                </c:pt>
                <c:pt idx="625">
                  <c:v>266</c:v>
                </c:pt>
                <c:pt idx="626">
                  <c:v>277</c:v>
                </c:pt>
                <c:pt idx="627">
                  <c:v>264</c:v>
                </c:pt>
                <c:pt idx="628">
                  <c:v>268</c:v>
                </c:pt>
                <c:pt idx="629">
                  <c:v>266</c:v>
                </c:pt>
                <c:pt idx="630">
                  <c:v>280</c:v>
                </c:pt>
                <c:pt idx="631">
                  <c:v>278</c:v>
                </c:pt>
                <c:pt idx="632">
                  <c:v>280</c:v>
                </c:pt>
                <c:pt idx="633">
                  <c:v>274</c:v>
                </c:pt>
                <c:pt idx="634">
                  <c:v>259</c:v>
                </c:pt>
                <c:pt idx="635">
                  <c:v>256</c:v>
                </c:pt>
                <c:pt idx="636">
                  <c:v>269</c:v>
                </c:pt>
                <c:pt idx="637">
                  <c:v>278</c:v>
                </c:pt>
                <c:pt idx="638">
                  <c:v>262</c:v>
                </c:pt>
                <c:pt idx="639">
                  <c:v>250</c:v>
                </c:pt>
                <c:pt idx="640">
                  <c:v>242</c:v>
                </c:pt>
                <c:pt idx="641">
                  <c:v>253</c:v>
                </c:pt>
                <c:pt idx="642">
                  <c:v>250</c:v>
                </c:pt>
                <c:pt idx="643">
                  <c:v>270</c:v>
                </c:pt>
                <c:pt idx="644">
                  <c:v>271</c:v>
                </c:pt>
                <c:pt idx="645">
                  <c:v>262</c:v>
                </c:pt>
                <c:pt idx="646">
                  <c:v>269</c:v>
                </c:pt>
                <c:pt idx="647">
                  <c:v>281</c:v>
                </c:pt>
                <c:pt idx="648">
                  <c:v>288</c:v>
                </c:pt>
                <c:pt idx="649">
                  <c:v>265</c:v>
                </c:pt>
                <c:pt idx="650">
                  <c:v>259</c:v>
                </c:pt>
                <c:pt idx="651">
                  <c:v>265</c:v>
                </c:pt>
                <c:pt idx="652">
                  <c:v>273</c:v>
                </c:pt>
                <c:pt idx="653">
                  <c:v>263</c:v>
                </c:pt>
                <c:pt idx="654">
                  <c:v>262</c:v>
                </c:pt>
                <c:pt idx="655">
                  <c:v>262</c:v>
                </c:pt>
                <c:pt idx="656">
                  <c:v>264</c:v>
                </c:pt>
                <c:pt idx="657">
                  <c:v>265</c:v>
                </c:pt>
                <c:pt idx="658">
                  <c:v>273</c:v>
                </c:pt>
                <c:pt idx="659">
                  <c:v>280</c:v>
                </c:pt>
                <c:pt idx="660">
                  <c:v>278</c:v>
                </c:pt>
                <c:pt idx="661">
                  <c:v>270</c:v>
                </c:pt>
                <c:pt idx="662">
                  <c:v>269</c:v>
                </c:pt>
                <c:pt idx="663">
                  <c:v>275</c:v>
                </c:pt>
                <c:pt idx="664">
                  <c:v>275</c:v>
                </c:pt>
                <c:pt idx="665">
                  <c:v>268</c:v>
                </c:pt>
                <c:pt idx="666">
                  <c:v>264</c:v>
                </c:pt>
                <c:pt idx="667">
                  <c:v>275</c:v>
                </c:pt>
                <c:pt idx="668">
                  <c:v>273</c:v>
                </c:pt>
                <c:pt idx="669">
                  <c:v>274</c:v>
                </c:pt>
                <c:pt idx="670">
                  <c:v>266</c:v>
                </c:pt>
                <c:pt idx="671">
                  <c:v>266</c:v>
                </c:pt>
                <c:pt idx="672">
                  <c:v>264</c:v>
                </c:pt>
                <c:pt idx="673">
                  <c:v>269</c:v>
                </c:pt>
                <c:pt idx="674">
                  <c:v>267</c:v>
                </c:pt>
                <c:pt idx="675">
                  <c:v>268</c:v>
                </c:pt>
                <c:pt idx="676">
                  <c:v>261</c:v>
                </c:pt>
                <c:pt idx="677">
                  <c:v>265</c:v>
                </c:pt>
                <c:pt idx="678">
                  <c:v>263</c:v>
                </c:pt>
                <c:pt idx="679">
                  <c:v>265</c:v>
                </c:pt>
                <c:pt idx="680">
                  <c:v>272</c:v>
                </c:pt>
                <c:pt idx="681">
                  <c:v>273</c:v>
                </c:pt>
                <c:pt idx="682">
                  <c:v>264</c:v>
                </c:pt>
                <c:pt idx="683">
                  <c:v>252</c:v>
                </c:pt>
                <c:pt idx="684">
                  <c:v>253</c:v>
                </c:pt>
                <c:pt idx="685">
                  <c:v>257</c:v>
                </c:pt>
                <c:pt idx="686">
                  <c:v>260</c:v>
                </c:pt>
                <c:pt idx="687">
                  <c:v>258</c:v>
                </c:pt>
                <c:pt idx="688">
                  <c:v>264</c:v>
                </c:pt>
                <c:pt idx="689">
                  <c:v>264</c:v>
                </c:pt>
                <c:pt idx="690">
                  <c:v>264</c:v>
                </c:pt>
                <c:pt idx="691">
                  <c:v>274</c:v>
                </c:pt>
                <c:pt idx="692">
                  <c:v>271</c:v>
                </c:pt>
                <c:pt idx="693">
                  <c:v>276</c:v>
                </c:pt>
                <c:pt idx="694">
                  <c:v>272</c:v>
                </c:pt>
                <c:pt idx="695">
                  <c:v>273</c:v>
                </c:pt>
                <c:pt idx="696">
                  <c:v>282</c:v>
                </c:pt>
                <c:pt idx="697">
                  <c:v>281</c:v>
                </c:pt>
                <c:pt idx="698">
                  <c:v>292</c:v>
                </c:pt>
                <c:pt idx="699">
                  <c:v>275</c:v>
                </c:pt>
                <c:pt idx="700">
                  <c:v>280</c:v>
                </c:pt>
                <c:pt idx="701">
                  <c:v>286</c:v>
                </c:pt>
                <c:pt idx="702">
                  <c:v>298</c:v>
                </c:pt>
                <c:pt idx="703">
                  <c:v>289</c:v>
                </c:pt>
                <c:pt idx="704">
                  <c:v>281</c:v>
                </c:pt>
                <c:pt idx="705">
                  <c:v>271</c:v>
                </c:pt>
                <c:pt idx="706">
                  <c:v>266</c:v>
                </c:pt>
                <c:pt idx="707">
                  <c:v>267</c:v>
                </c:pt>
                <c:pt idx="708">
                  <c:v>267</c:v>
                </c:pt>
                <c:pt idx="709">
                  <c:v>270</c:v>
                </c:pt>
                <c:pt idx="710">
                  <c:v>264</c:v>
                </c:pt>
                <c:pt idx="711">
                  <c:v>274</c:v>
                </c:pt>
                <c:pt idx="712">
                  <c:v>277</c:v>
                </c:pt>
                <c:pt idx="713">
                  <c:v>273</c:v>
                </c:pt>
                <c:pt idx="714">
                  <c:v>273</c:v>
                </c:pt>
                <c:pt idx="715">
                  <c:v>272</c:v>
                </c:pt>
                <c:pt idx="716">
                  <c:v>286</c:v>
                </c:pt>
                <c:pt idx="717">
                  <c:v>280</c:v>
                </c:pt>
                <c:pt idx="718">
                  <c:v>282</c:v>
                </c:pt>
                <c:pt idx="719">
                  <c:v>290</c:v>
                </c:pt>
                <c:pt idx="720">
                  <c:v>294</c:v>
                </c:pt>
                <c:pt idx="721">
                  <c:v>296</c:v>
                </c:pt>
                <c:pt idx="722">
                  <c:v>271</c:v>
                </c:pt>
                <c:pt idx="723">
                  <c:v>272</c:v>
                </c:pt>
                <c:pt idx="724">
                  <c:v>258</c:v>
                </c:pt>
                <c:pt idx="725">
                  <c:v>270</c:v>
                </c:pt>
                <c:pt idx="726">
                  <c:v>273</c:v>
                </c:pt>
                <c:pt idx="727">
                  <c:v>280</c:v>
                </c:pt>
                <c:pt idx="728">
                  <c:v>269</c:v>
                </c:pt>
                <c:pt idx="729">
                  <c:v>261</c:v>
                </c:pt>
                <c:pt idx="730">
                  <c:v>257</c:v>
                </c:pt>
                <c:pt idx="731">
                  <c:v>270</c:v>
                </c:pt>
                <c:pt idx="732">
                  <c:v>276</c:v>
                </c:pt>
                <c:pt idx="733">
                  <c:v>278</c:v>
                </c:pt>
                <c:pt idx="734">
                  <c:v>278</c:v>
                </c:pt>
                <c:pt idx="735">
                  <c:v>272</c:v>
                </c:pt>
                <c:pt idx="736">
                  <c:v>274</c:v>
                </c:pt>
                <c:pt idx="737">
                  <c:v>272</c:v>
                </c:pt>
                <c:pt idx="738">
                  <c:v>267</c:v>
                </c:pt>
                <c:pt idx="739">
                  <c:v>268</c:v>
                </c:pt>
                <c:pt idx="740">
                  <c:v>274</c:v>
                </c:pt>
                <c:pt idx="741">
                  <c:v>285</c:v>
                </c:pt>
                <c:pt idx="742">
                  <c:v>292</c:v>
                </c:pt>
                <c:pt idx="743">
                  <c:v>281</c:v>
                </c:pt>
                <c:pt idx="744">
                  <c:v>279</c:v>
                </c:pt>
                <c:pt idx="745">
                  <c:v>284</c:v>
                </c:pt>
                <c:pt idx="746">
                  <c:v>287</c:v>
                </c:pt>
                <c:pt idx="747">
                  <c:v>287</c:v>
                </c:pt>
                <c:pt idx="748">
                  <c:v>287</c:v>
                </c:pt>
                <c:pt idx="749">
                  <c:v>287</c:v>
                </c:pt>
                <c:pt idx="750">
                  <c:v>294</c:v>
                </c:pt>
                <c:pt idx="751">
                  <c:v>283</c:v>
                </c:pt>
                <c:pt idx="752">
                  <c:v>280</c:v>
                </c:pt>
                <c:pt idx="753">
                  <c:v>269</c:v>
                </c:pt>
                <c:pt idx="754">
                  <c:v>267</c:v>
                </c:pt>
                <c:pt idx="755">
                  <c:v>276</c:v>
                </c:pt>
                <c:pt idx="756">
                  <c:v>280</c:v>
                </c:pt>
                <c:pt idx="757">
                  <c:v>293</c:v>
                </c:pt>
                <c:pt idx="758">
                  <c:v>287</c:v>
                </c:pt>
                <c:pt idx="759">
                  <c:v>276</c:v>
                </c:pt>
                <c:pt idx="760">
                  <c:v>267</c:v>
                </c:pt>
                <c:pt idx="761">
                  <c:v>273</c:v>
                </c:pt>
                <c:pt idx="762">
                  <c:v>291</c:v>
                </c:pt>
                <c:pt idx="763">
                  <c:v>294</c:v>
                </c:pt>
                <c:pt idx="764">
                  <c:v>298</c:v>
                </c:pt>
                <c:pt idx="765">
                  <c:v>285</c:v>
                </c:pt>
                <c:pt idx="766">
                  <c:v>286</c:v>
                </c:pt>
                <c:pt idx="767">
                  <c:v>279</c:v>
                </c:pt>
                <c:pt idx="768">
                  <c:v>289</c:v>
                </c:pt>
                <c:pt idx="769">
                  <c:v>294</c:v>
                </c:pt>
                <c:pt idx="770">
                  <c:v>292</c:v>
                </c:pt>
                <c:pt idx="771">
                  <c:v>281</c:v>
                </c:pt>
                <c:pt idx="772">
                  <c:v>263</c:v>
                </c:pt>
                <c:pt idx="773">
                  <c:v>267</c:v>
                </c:pt>
                <c:pt idx="774">
                  <c:v>275</c:v>
                </c:pt>
                <c:pt idx="775">
                  <c:v>278</c:v>
                </c:pt>
                <c:pt idx="776">
                  <c:v>269</c:v>
                </c:pt>
                <c:pt idx="777">
                  <c:v>272</c:v>
                </c:pt>
                <c:pt idx="778">
                  <c:v>276</c:v>
                </c:pt>
                <c:pt idx="779">
                  <c:v>285</c:v>
                </c:pt>
                <c:pt idx="780">
                  <c:v>280</c:v>
                </c:pt>
                <c:pt idx="781">
                  <c:v>277</c:v>
                </c:pt>
                <c:pt idx="782">
                  <c:v>278</c:v>
                </c:pt>
                <c:pt idx="783">
                  <c:v>290</c:v>
                </c:pt>
                <c:pt idx="784">
                  <c:v>299</c:v>
                </c:pt>
                <c:pt idx="785">
                  <c:v>294</c:v>
                </c:pt>
                <c:pt idx="786">
                  <c:v>284</c:v>
                </c:pt>
                <c:pt idx="787">
                  <c:v>277</c:v>
                </c:pt>
                <c:pt idx="788">
                  <c:v>284</c:v>
                </c:pt>
                <c:pt idx="789">
                  <c:v>276</c:v>
                </c:pt>
                <c:pt idx="790">
                  <c:v>278</c:v>
                </c:pt>
                <c:pt idx="791">
                  <c:v>266</c:v>
                </c:pt>
                <c:pt idx="792">
                  <c:v>270</c:v>
                </c:pt>
                <c:pt idx="793">
                  <c:v>272</c:v>
                </c:pt>
                <c:pt idx="794">
                  <c:v>280</c:v>
                </c:pt>
                <c:pt idx="795">
                  <c:v>291</c:v>
                </c:pt>
                <c:pt idx="796">
                  <c:v>291</c:v>
                </c:pt>
                <c:pt idx="797">
                  <c:v>295</c:v>
                </c:pt>
                <c:pt idx="798">
                  <c:v>281</c:v>
                </c:pt>
                <c:pt idx="799">
                  <c:v>287</c:v>
                </c:pt>
                <c:pt idx="800">
                  <c:v>278</c:v>
                </c:pt>
                <c:pt idx="801">
                  <c:v>272</c:v>
                </c:pt>
                <c:pt idx="802">
                  <c:v>276</c:v>
                </c:pt>
                <c:pt idx="803">
                  <c:v>283</c:v>
                </c:pt>
                <c:pt idx="804">
                  <c:v>290</c:v>
                </c:pt>
                <c:pt idx="805">
                  <c:v>289</c:v>
                </c:pt>
                <c:pt idx="806">
                  <c:v>302</c:v>
                </c:pt>
                <c:pt idx="807">
                  <c:v>313</c:v>
                </c:pt>
                <c:pt idx="808">
                  <c:v>308</c:v>
                </c:pt>
                <c:pt idx="809">
                  <c:v>295</c:v>
                </c:pt>
                <c:pt idx="810">
                  <c:v>288</c:v>
                </c:pt>
                <c:pt idx="811">
                  <c:v>285</c:v>
                </c:pt>
                <c:pt idx="812">
                  <c:v>296</c:v>
                </c:pt>
                <c:pt idx="813">
                  <c:v>302</c:v>
                </c:pt>
                <c:pt idx="814">
                  <c:v>301</c:v>
                </c:pt>
                <c:pt idx="815">
                  <c:v>290</c:v>
                </c:pt>
                <c:pt idx="816">
                  <c:v>289</c:v>
                </c:pt>
                <c:pt idx="817">
                  <c:v>296</c:v>
                </c:pt>
                <c:pt idx="818">
                  <c:v>291</c:v>
                </c:pt>
                <c:pt idx="819">
                  <c:v>292</c:v>
                </c:pt>
                <c:pt idx="820">
                  <c:v>284</c:v>
                </c:pt>
                <c:pt idx="821">
                  <c:v>295</c:v>
                </c:pt>
                <c:pt idx="822">
                  <c:v>283</c:v>
                </c:pt>
                <c:pt idx="823">
                  <c:v>285</c:v>
                </c:pt>
                <c:pt idx="824">
                  <c:v>285</c:v>
                </c:pt>
                <c:pt idx="825">
                  <c:v>294</c:v>
                </c:pt>
                <c:pt idx="826">
                  <c:v>299</c:v>
                </c:pt>
                <c:pt idx="827">
                  <c:v>296</c:v>
                </c:pt>
                <c:pt idx="828">
                  <c:v>294</c:v>
                </c:pt>
                <c:pt idx="829">
                  <c:v>280</c:v>
                </c:pt>
                <c:pt idx="830">
                  <c:v>277</c:v>
                </c:pt>
                <c:pt idx="831">
                  <c:v>279</c:v>
                </c:pt>
                <c:pt idx="832">
                  <c:v>298</c:v>
                </c:pt>
                <c:pt idx="833">
                  <c:v>309</c:v>
                </c:pt>
                <c:pt idx="834">
                  <c:v>316</c:v>
                </c:pt>
                <c:pt idx="835">
                  <c:v>313</c:v>
                </c:pt>
                <c:pt idx="836">
                  <c:v>309</c:v>
                </c:pt>
                <c:pt idx="837">
                  <c:v>305</c:v>
                </c:pt>
                <c:pt idx="838">
                  <c:v>296</c:v>
                </c:pt>
                <c:pt idx="839">
                  <c:v>283</c:v>
                </c:pt>
                <c:pt idx="840">
                  <c:v>277</c:v>
                </c:pt>
                <c:pt idx="841">
                  <c:v>286</c:v>
                </c:pt>
                <c:pt idx="842">
                  <c:v>294</c:v>
                </c:pt>
                <c:pt idx="843">
                  <c:v>305</c:v>
                </c:pt>
                <c:pt idx="844">
                  <c:v>311</c:v>
                </c:pt>
                <c:pt idx="845">
                  <c:v>307</c:v>
                </c:pt>
                <c:pt idx="846">
                  <c:v>310</c:v>
                </c:pt>
                <c:pt idx="847">
                  <c:v>295</c:v>
                </c:pt>
                <c:pt idx="848">
                  <c:v>302</c:v>
                </c:pt>
                <c:pt idx="849">
                  <c:v>289</c:v>
                </c:pt>
                <c:pt idx="850">
                  <c:v>307</c:v>
                </c:pt>
                <c:pt idx="851">
                  <c:v>291</c:v>
                </c:pt>
                <c:pt idx="852">
                  <c:v>290</c:v>
                </c:pt>
                <c:pt idx="853">
                  <c:v>271</c:v>
                </c:pt>
                <c:pt idx="854">
                  <c:v>281</c:v>
                </c:pt>
                <c:pt idx="855">
                  <c:v>283</c:v>
                </c:pt>
                <c:pt idx="856">
                  <c:v>286</c:v>
                </c:pt>
                <c:pt idx="857">
                  <c:v>287</c:v>
                </c:pt>
                <c:pt idx="858">
                  <c:v>292</c:v>
                </c:pt>
                <c:pt idx="859">
                  <c:v>290</c:v>
                </c:pt>
                <c:pt idx="860">
                  <c:v>286</c:v>
                </c:pt>
                <c:pt idx="861">
                  <c:v>277</c:v>
                </c:pt>
                <c:pt idx="862">
                  <c:v>302</c:v>
                </c:pt>
                <c:pt idx="863">
                  <c:v>303</c:v>
                </c:pt>
                <c:pt idx="864">
                  <c:v>307</c:v>
                </c:pt>
                <c:pt idx="865">
                  <c:v>284</c:v>
                </c:pt>
                <c:pt idx="866">
                  <c:v>286</c:v>
                </c:pt>
                <c:pt idx="867">
                  <c:v>287</c:v>
                </c:pt>
                <c:pt idx="868">
                  <c:v>285</c:v>
                </c:pt>
                <c:pt idx="869">
                  <c:v>297</c:v>
                </c:pt>
                <c:pt idx="870">
                  <c:v>303</c:v>
                </c:pt>
                <c:pt idx="871">
                  <c:v>309</c:v>
                </c:pt>
                <c:pt idx="872">
                  <c:v>310</c:v>
                </c:pt>
                <c:pt idx="873">
                  <c:v>310</c:v>
                </c:pt>
                <c:pt idx="874">
                  <c:v>312</c:v>
                </c:pt>
                <c:pt idx="875">
                  <c:v>306</c:v>
                </c:pt>
                <c:pt idx="876">
                  <c:v>294</c:v>
                </c:pt>
                <c:pt idx="877">
                  <c:v>288</c:v>
                </c:pt>
                <c:pt idx="878">
                  <c:v>283</c:v>
                </c:pt>
                <c:pt idx="879">
                  <c:v>285</c:v>
                </c:pt>
                <c:pt idx="880">
                  <c:v>298</c:v>
                </c:pt>
                <c:pt idx="881">
                  <c:v>295</c:v>
                </c:pt>
                <c:pt idx="882">
                  <c:v>298</c:v>
                </c:pt>
                <c:pt idx="883">
                  <c:v>298</c:v>
                </c:pt>
                <c:pt idx="884">
                  <c:v>290</c:v>
                </c:pt>
                <c:pt idx="885">
                  <c:v>300</c:v>
                </c:pt>
                <c:pt idx="886">
                  <c:v>297</c:v>
                </c:pt>
                <c:pt idx="887">
                  <c:v>300</c:v>
                </c:pt>
                <c:pt idx="888">
                  <c:v>296</c:v>
                </c:pt>
                <c:pt idx="889">
                  <c:v>286</c:v>
                </c:pt>
                <c:pt idx="890">
                  <c:v>284</c:v>
                </c:pt>
                <c:pt idx="891">
                  <c:v>275</c:v>
                </c:pt>
                <c:pt idx="892">
                  <c:v>270</c:v>
                </c:pt>
                <c:pt idx="893">
                  <c:v>290</c:v>
                </c:pt>
                <c:pt idx="894">
                  <c:v>306</c:v>
                </c:pt>
                <c:pt idx="895">
                  <c:v>319</c:v>
                </c:pt>
                <c:pt idx="896">
                  <c:v>315</c:v>
                </c:pt>
                <c:pt idx="897">
                  <c:v>312</c:v>
                </c:pt>
                <c:pt idx="898">
                  <c:v>307</c:v>
                </c:pt>
                <c:pt idx="899">
                  <c:v>302</c:v>
                </c:pt>
                <c:pt idx="900">
                  <c:v>287</c:v>
                </c:pt>
                <c:pt idx="901">
                  <c:v>284</c:v>
                </c:pt>
                <c:pt idx="902">
                  <c:v>290</c:v>
                </c:pt>
                <c:pt idx="903">
                  <c:v>294</c:v>
                </c:pt>
                <c:pt idx="904">
                  <c:v>296</c:v>
                </c:pt>
                <c:pt idx="905">
                  <c:v>298</c:v>
                </c:pt>
                <c:pt idx="906">
                  <c:v>298</c:v>
                </c:pt>
                <c:pt idx="907">
                  <c:v>296</c:v>
                </c:pt>
                <c:pt idx="908">
                  <c:v>287</c:v>
                </c:pt>
                <c:pt idx="909">
                  <c:v>301</c:v>
                </c:pt>
                <c:pt idx="910">
                  <c:v>308</c:v>
                </c:pt>
                <c:pt idx="911">
                  <c:v>309</c:v>
                </c:pt>
                <c:pt idx="912">
                  <c:v>301</c:v>
                </c:pt>
                <c:pt idx="913">
                  <c:v>303</c:v>
                </c:pt>
                <c:pt idx="914">
                  <c:v>301</c:v>
                </c:pt>
                <c:pt idx="915">
                  <c:v>295</c:v>
                </c:pt>
                <c:pt idx="916">
                  <c:v>302</c:v>
                </c:pt>
                <c:pt idx="917">
                  <c:v>316</c:v>
                </c:pt>
                <c:pt idx="918">
                  <c:v>320</c:v>
                </c:pt>
                <c:pt idx="919">
                  <c:v>321</c:v>
                </c:pt>
                <c:pt idx="920">
                  <c:v>318</c:v>
                </c:pt>
                <c:pt idx="921">
                  <c:v>329</c:v>
                </c:pt>
                <c:pt idx="922">
                  <c:v>315</c:v>
                </c:pt>
                <c:pt idx="923">
                  <c:v>321</c:v>
                </c:pt>
                <c:pt idx="924">
                  <c:v>315</c:v>
                </c:pt>
                <c:pt idx="925">
                  <c:v>325</c:v>
                </c:pt>
                <c:pt idx="926">
                  <c:v>316</c:v>
                </c:pt>
                <c:pt idx="927">
                  <c:v>307</c:v>
                </c:pt>
                <c:pt idx="928">
                  <c:v>309</c:v>
                </c:pt>
                <c:pt idx="929">
                  <c:v>306</c:v>
                </c:pt>
                <c:pt idx="930">
                  <c:v>325</c:v>
                </c:pt>
                <c:pt idx="931">
                  <c:v>324</c:v>
                </c:pt>
                <c:pt idx="932">
                  <c:v>325</c:v>
                </c:pt>
                <c:pt idx="933">
                  <c:v>297</c:v>
                </c:pt>
                <c:pt idx="934">
                  <c:v>290</c:v>
                </c:pt>
                <c:pt idx="935">
                  <c:v>294</c:v>
                </c:pt>
                <c:pt idx="936">
                  <c:v>328</c:v>
                </c:pt>
                <c:pt idx="937">
                  <c:v>336</c:v>
                </c:pt>
                <c:pt idx="938">
                  <c:v>320</c:v>
                </c:pt>
                <c:pt idx="939">
                  <c:v>316</c:v>
                </c:pt>
                <c:pt idx="940">
                  <c:v>310</c:v>
                </c:pt>
                <c:pt idx="941">
                  <c:v>313</c:v>
                </c:pt>
                <c:pt idx="942">
                  <c:v>289</c:v>
                </c:pt>
                <c:pt idx="943">
                  <c:v>288</c:v>
                </c:pt>
                <c:pt idx="944">
                  <c:v>282</c:v>
                </c:pt>
                <c:pt idx="945">
                  <c:v>294</c:v>
                </c:pt>
                <c:pt idx="946">
                  <c:v>291</c:v>
                </c:pt>
                <c:pt idx="947">
                  <c:v>304</c:v>
                </c:pt>
                <c:pt idx="948">
                  <c:v>306</c:v>
                </c:pt>
                <c:pt idx="949">
                  <c:v>317</c:v>
                </c:pt>
                <c:pt idx="950">
                  <c:v>323</c:v>
                </c:pt>
                <c:pt idx="951">
                  <c:v>315</c:v>
                </c:pt>
                <c:pt idx="952">
                  <c:v>311</c:v>
                </c:pt>
                <c:pt idx="953">
                  <c:v>308</c:v>
                </c:pt>
                <c:pt idx="954">
                  <c:v>313</c:v>
                </c:pt>
                <c:pt idx="955">
                  <c:v>318</c:v>
                </c:pt>
                <c:pt idx="956">
                  <c:v>323</c:v>
                </c:pt>
                <c:pt idx="957">
                  <c:v>313</c:v>
                </c:pt>
                <c:pt idx="958">
                  <c:v>310</c:v>
                </c:pt>
                <c:pt idx="959">
                  <c:v>306</c:v>
                </c:pt>
                <c:pt idx="960">
                  <c:v>315</c:v>
                </c:pt>
                <c:pt idx="961">
                  <c:v>313</c:v>
                </c:pt>
                <c:pt idx="962">
                  <c:v>314</c:v>
                </c:pt>
                <c:pt idx="963">
                  <c:v>313</c:v>
                </c:pt>
                <c:pt idx="964">
                  <c:v>321</c:v>
                </c:pt>
                <c:pt idx="965">
                  <c:v>321</c:v>
                </c:pt>
                <c:pt idx="966">
                  <c:v>335</c:v>
                </c:pt>
                <c:pt idx="967">
                  <c:v>324</c:v>
                </c:pt>
                <c:pt idx="968">
                  <c:v>323</c:v>
                </c:pt>
                <c:pt idx="969">
                  <c:v>315</c:v>
                </c:pt>
                <c:pt idx="970">
                  <c:v>310</c:v>
                </c:pt>
                <c:pt idx="971">
                  <c:v>298</c:v>
                </c:pt>
                <c:pt idx="972">
                  <c:v>301</c:v>
                </c:pt>
                <c:pt idx="973">
                  <c:v>299</c:v>
                </c:pt>
                <c:pt idx="974">
                  <c:v>303</c:v>
                </c:pt>
                <c:pt idx="975">
                  <c:v>307</c:v>
                </c:pt>
                <c:pt idx="976">
                  <c:v>318</c:v>
                </c:pt>
                <c:pt idx="977">
                  <c:v>325</c:v>
                </c:pt>
                <c:pt idx="978">
                  <c:v>318</c:v>
                </c:pt>
                <c:pt idx="979">
                  <c:v>318</c:v>
                </c:pt>
                <c:pt idx="980">
                  <c:v>320</c:v>
                </c:pt>
                <c:pt idx="981">
                  <c:v>318</c:v>
                </c:pt>
                <c:pt idx="982">
                  <c:v>319</c:v>
                </c:pt>
                <c:pt idx="983">
                  <c:v>302</c:v>
                </c:pt>
                <c:pt idx="984">
                  <c:v>302</c:v>
                </c:pt>
                <c:pt idx="985">
                  <c:v>296</c:v>
                </c:pt>
                <c:pt idx="986">
                  <c:v>301</c:v>
                </c:pt>
                <c:pt idx="987">
                  <c:v>309</c:v>
                </c:pt>
                <c:pt idx="988">
                  <c:v>318</c:v>
                </c:pt>
                <c:pt idx="989">
                  <c:v>323</c:v>
                </c:pt>
                <c:pt idx="990">
                  <c:v>318</c:v>
                </c:pt>
                <c:pt idx="991">
                  <c:v>303</c:v>
                </c:pt>
                <c:pt idx="992">
                  <c:v>300</c:v>
                </c:pt>
                <c:pt idx="993">
                  <c:v>299</c:v>
                </c:pt>
                <c:pt idx="994">
                  <c:v>313</c:v>
                </c:pt>
                <c:pt idx="995">
                  <c:v>337</c:v>
                </c:pt>
                <c:pt idx="996">
                  <c:v>333</c:v>
                </c:pt>
                <c:pt idx="997">
                  <c:v>348</c:v>
                </c:pt>
                <c:pt idx="998">
                  <c:v>343</c:v>
                </c:pt>
                <c:pt idx="999">
                  <c:v>375</c:v>
                </c:pt>
                <c:pt idx="1000">
                  <c:v>378</c:v>
                </c:pt>
                <c:pt idx="1001">
                  <c:v>390</c:v>
                </c:pt>
                <c:pt idx="1002">
                  <c:v>395</c:v>
                </c:pt>
                <c:pt idx="1003">
                  <c:v>409</c:v>
                </c:pt>
                <c:pt idx="1004">
                  <c:v>411</c:v>
                </c:pt>
                <c:pt idx="1005">
                  <c:v>421</c:v>
                </c:pt>
                <c:pt idx="1006">
                  <c:v>447</c:v>
                </c:pt>
                <c:pt idx="1007">
                  <c:v>461</c:v>
                </c:pt>
                <c:pt idx="1008">
                  <c:v>474</c:v>
                </c:pt>
                <c:pt idx="1009">
                  <c:v>455</c:v>
                </c:pt>
                <c:pt idx="1010">
                  <c:v>442</c:v>
                </c:pt>
                <c:pt idx="1011">
                  <c:v>414</c:v>
                </c:pt>
                <c:pt idx="1012">
                  <c:v>414</c:v>
                </c:pt>
                <c:pt idx="1013">
                  <c:v>396</c:v>
                </c:pt>
                <c:pt idx="1014">
                  <c:v>391</c:v>
                </c:pt>
                <c:pt idx="1015">
                  <c:v>352</c:v>
                </c:pt>
                <c:pt idx="1016">
                  <c:v>343</c:v>
                </c:pt>
                <c:pt idx="1017">
                  <c:v>322</c:v>
                </c:pt>
                <c:pt idx="1018">
                  <c:v>329</c:v>
                </c:pt>
                <c:pt idx="1019">
                  <c:v>328</c:v>
                </c:pt>
                <c:pt idx="1020">
                  <c:v>333</c:v>
                </c:pt>
                <c:pt idx="1021">
                  <c:v>319</c:v>
                </c:pt>
                <c:pt idx="1022">
                  <c:v>314</c:v>
                </c:pt>
                <c:pt idx="1023">
                  <c:v>324</c:v>
                </c:pt>
                <c:pt idx="1024">
                  <c:v>325</c:v>
                </c:pt>
                <c:pt idx="1025">
                  <c:v>332</c:v>
                </c:pt>
                <c:pt idx="1026">
                  <c:v>320</c:v>
                </c:pt>
                <c:pt idx="1027">
                  <c:v>321</c:v>
                </c:pt>
                <c:pt idx="1028">
                  <c:v>317</c:v>
                </c:pt>
                <c:pt idx="1029">
                  <c:v>310</c:v>
                </c:pt>
                <c:pt idx="1030">
                  <c:v>318</c:v>
                </c:pt>
                <c:pt idx="1031">
                  <c:v>312</c:v>
                </c:pt>
                <c:pt idx="1032">
                  <c:v>309</c:v>
                </c:pt>
                <c:pt idx="1033">
                  <c:v>301</c:v>
                </c:pt>
                <c:pt idx="1034">
                  <c:v>302</c:v>
                </c:pt>
                <c:pt idx="1035">
                  <c:v>311</c:v>
                </c:pt>
                <c:pt idx="1036">
                  <c:v>317</c:v>
                </c:pt>
                <c:pt idx="1037">
                  <c:v>327</c:v>
                </c:pt>
                <c:pt idx="1038">
                  <c:v>329</c:v>
                </c:pt>
                <c:pt idx="1039">
                  <c:v>321</c:v>
                </c:pt>
                <c:pt idx="1040">
                  <c:v>312</c:v>
                </c:pt>
                <c:pt idx="1041">
                  <c:v>310</c:v>
                </c:pt>
                <c:pt idx="1042">
                  <c:v>307</c:v>
                </c:pt>
                <c:pt idx="1043">
                  <c:v>311</c:v>
                </c:pt>
                <c:pt idx="1044">
                  <c:v>310</c:v>
                </c:pt>
                <c:pt idx="1045">
                  <c:v>326</c:v>
                </c:pt>
                <c:pt idx="1046">
                  <c:v>324</c:v>
                </c:pt>
                <c:pt idx="1047">
                  <c:v>329</c:v>
                </c:pt>
                <c:pt idx="1048">
                  <c:v>312</c:v>
                </c:pt>
                <c:pt idx="1049">
                  <c:v>320</c:v>
                </c:pt>
                <c:pt idx="1050">
                  <c:v>318</c:v>
                </c:pt>
                <c:pt idx="1051">
                  <c:v>316</c:v>
                </c:pt>
                <c:pt idx="1052">
                  <c:v>316</c:v>
                </c:pt>
                <c:pt idx="1053">
                  <c:v>305</c:v>
                </c:pt>
                <c:pt idx="1054">
                  <c:v>310</c:v>
                </c:pt>
                <c:pt idx="1055">
                  <c:v>302</c:v>
                </c:pt>
                <c:pt idx="1056">
                  <c:v>310</c:v>
                </c:pt>
                <c:pt idx="1057">
                  <c:v>314</c:v>
                </c:pt>
                <c:pt idx="1058">
                  <c:v>319</c:v>
                </c:pt>
                <c:pt idx="1059">
                  <c:v>309</c:v>
                </c:pt>
                <c:pt idx="1060">
                  <c:v>308</c:v>
                </c:pt>
                <c:pt idx="1061">
                  <c:v>298</c:v>
                </c:pt>
                <c:pt idx="1062">
                  <c:v>298</c:v>
                </c:pt>
                <c:pt idx="1063">
                  <c:v>299</c:v>
                </c:pt>
                <c:pt idx="1064">
                  <c:v>313</c:v>
                </c:pt>
                <c:pt idx="1065">
                  <c:v>332</c:v>
                </c:pt>
                <c:pt idx="1066">
                  <c:v>326</c:v>
                </c:pt>
                <c:pt idx="1067">
                  <c:v>330</c:v>
                </c:pt>
                <c:pt idx="1068">
                  <c:v>317</c:v>
                </c:pt>
                <c:pt idx="1069">
                  <c:v>323</c:v>
                </c:pt>
                <c:pt idx="1070">
                  <c:v>321</c:v>
                </c:pt>
                <c:pt idx="1071">
                  <c:v>318</c:v>
                </c:pt>
                <c:pt idx="1072">
                  <c:v>313</c:v>
                </c:pt>
                <c:pt idx="1073">
                  <c:v>297</c:v>
                </c:pt>
                <c:pt idx="1074">
                  <c:v>302</c:v>
                </c:pt>
                <c:pt idx="1075">
                  <c:v>311</c:v>
                </c:pt>
                <c:pt idx="1076">
                  <c:v>334</c:v>
                </c:pt>
                <c:pt idx="1077">
                  <c:v>326</c:v>
                </c:pt>
                <c:pt idx="1078">
                  <c:v>317</c:v>
                </c:pt>
                <c:pt idx="1079">
                  <c:v>294</c:v>
                </c:pt>
                <c:pt idx="1080">
                  <c:v>299</c:v>
                </c:pt>
                <c:pt idx="1081">
                  <c:v>289</c:v>
                </c:pt>
                <c:pt idx="1082">
                  <c:v>302</c:v>
                </c:pt>
                <c:pt idx="1083">
                  <c:v>297</c:v>
                </c:pt>
                <c:pt idx="1084">
                  <c:v>313</c:v>
                </c:pt>
                <c:pt idx="1085">
                  <c:v>298</c:v>
                </c:pt>
                <c:pt idx="1086">
                  <c:v>301</c:v>
                </c:pt>
                <c:pt idx="1087">
                  <c:v>295</c:v>
                </c:pt>
                <c:pt idx="1088">
                  <c:v>306</c:v>
                </c:pt>
                <c:pt idx="1089">
                  <c:v>314</c:v>
                </c:pt>
                <c:pt idx="1090">
                  <c:v>313</c:v>
                </c:pt>
                <c:pt idx="1091">
                  <c:v>314</c:v>
                </c:pt>
                <c:pt idx="1092">
                  <c:v>310</c:v>
                </c:pt>
                <c:pt idx="1093">
                  <c:v>311</c:v>
                </c:pt>
                <c:pt idx="1094">
                  <c:v>302</c:v>
                </c:pt>
                <c:pt idx="1095">
                  <c:v>301</c:v>
                </c:pt>
                <c:pt idx="1096">
                  <c:v>309</c:v>
                </c:pt>
                <c:pt idx="1097">
                  <c:v>318</c:v>
                </c:pt>
                <c:pt idx="1098">
                  <c:v>324</c:v>
                </c:pt>
                <c:pt idx="1099">
                  <c:v>329</c:v>
                </c:pt>
                <c:pt idx="1100">
                  <c:v>336</c:v>
                </c:pt>
                <c:pt idx="1101">
                  <c:v>349</c:v>
                </c:pt>
                <c:pt idx="1102">
                  <c:v>341</c:v>
                </c:pt>
                <c:pt idx="1103">
                  <c:v>323</c:v>
                </c:pt>
                <c:pt idx="1104">
                  <c:v>308</c:v>
                </c:pt>
                <c:pt idx="1105">
                  <c:v>311</c:v>
                </c:pt>
                <c:pt idx="1106">
                  <c:v>319</c:v>
                </c:pt>
                <c:pt idx="1107">
                  <c:v>318</c:v>
                </c:pt>
                <c:pt idx="1108">
                  <c:v>315</c:v>
                </c:pt>
                <c:pt idx="1109">
                  <c:v>318</c:v>
                </c:pt>
                <c:pt idx="1110">
                  <c:v>318</c:v>
                </c:pt>
                <c:pt idx="1111">
                  <c:v>322</c:v>
                </c:pt>
                <c:pt idx="1112">
                  <c:v>329</c:v>
                </c:pt>
                <c:pt idx="1113">
                  <c:v>332</c:v>
                </c:pt>
                <c:pt idx="1114">
                  <c:v>346</c:v>
                </c:pt>
                <c:pt idx="1115">
                  <c:v>337</c:v>
                </c:pt>
                <c:pt idx="1116">
                  <c:v>331</c:v>
                </c:pt>
                <c:pt idx="1117">
                  <c:v>313</c:v>
                </c:pt>
                <c:pt idx="1118">
                  <c:v>312</c:v>
                </c:pt>
                <c:pt idx="1119">
                  <c:v>312</c:v>
                </c:pt>
                <c:pt idx="1120">
                  <c:v>310</c:v>
                </c:pt>
                <c:pt idx="1121">
                  <c:v>303</c:v>
                </c:pt>
                <c:pt idx="1122">
                  <c:v>307</c:v>
                </c:pt>
                <c:pt idx="1123">
                  <c:v>318</c:v>
                </c:pt>
                <c:pt idx="1124">
                  <c:v>331</c:v>
                </c:pt>
                <c:pt idx="1125">
                  <c:v>332</c:v>
                </c:pt>
                <c:pt idx="1126">
                  <c:v>313</c:v>
                </c:pt>
                <c:pt idx="1127">
                  <c:v>322</c:v>
                </c:pt>
                <c:pt idx="1128">
                  <c:v>325</c:v>
                </c:pt>
                <c:pt idx="1129">
                  <c:v>328</c:v>
                </c:pt>
                <c:pt idx="1130">
                  <c:v>306</c:v>
                </c:pt>
                <c:pt idx="1131">
                  <c:v>294</c:v>
                </c:pt>
                <c:pt idx="1132">
                  <c:v>303</c:v>
                </c:pt>
                <c:pt idx="1133">
                  <c:v>312</c:v>
                </c:pt>
                <c:pt idx="1134">
                  <c:v>323</c:v>
                </c:pt>
                <c:pt idx="1135">
                  <c:v>331</c:v>
                </c:pt>
                <c:pt idx="1136">
                  <c:v>342</c:v>
                </c:pt>
                <c:pt idx="1137">
                  <c:v>343</c:v>
                </c:pt>
                <c:pt idx="1138">
                  <c:v>325</c:v>
                </c:pt>
                <c:pt idx="1139">
                  <c:v>317</c:v>
                </c:pt>
                <c:pt idx="1140">
                  <c:v>324</c:v>
                </c:pt>
                <c:pt idx="1141">
                  <c:v>334</c:v>
                </c:pt>
                <c:pt idx="1142">
                  <c:v>335</c:v>
                </c:pt>
                <c:pt idx="1143">
                  <c:v>314</c:v>
                </c:pt>
                <c:pt idx="1144">
                  <c:v>312</c:v>
                </c:pt>
                <c:pt idx="1145">
                  <c:v>308</c:v>
                </c:pt>
                <c:pt idx="1146">
                  <c:v>308</c:v>
                </c:pt>
                <c:pt idx="1147">
                  <c:v>307</c:v>
                </c:pt>
                <c:pt idx="1148">
                  <c:v>322</c:v>
                </c:pt>
                <c:pt idx="1149">
                  <c:v>331</c:v>
                </c:pt>
                <c:pt idx="1150">
                  <c:v>334</c:v>
                </c:pt>
                <c:pt idx="1151">
                  <c:v>327</c:v>
                </c:pt>
                <c:pt idx="1152">
                  <c:v>329</c:v>
                </c:pt>
                <c:pt idx="1153">
                  <c:v>328</c:v>
                </c:pt>
                <c:pt idx="1154">
                  <c:v>327</c:v>
                </c:pt>
                <c:pt idx="1155">
                  <c:v>327</c:v>
                </c:pt>
                <c:pt idx="1156">
                  <c:v>316</c:v>
                </c:pt>
                <c:pt idx="1157">
                  <c:v>301</c:v>
                </c:pt>
                <c:pt idx="1158">
                  <c:v>298</c:v>
                </c:pt>
                <c:pt idx="1159">
                  <c:v>315</c:v>
                </c:pt>
                <c:pt idx="1160">
                  <c:v>331</c:v>
                </c:pt>
                <c:pt idx="1161">
                  <c:v>327</c:v>
                </c:pt>
                <c:pt idx="1162">
                  <c:v>319</c:v>
                </c:pt>
                <c:pt idx="1163">
                  <c:v>315</c:v>
                </c:pt>
                <c:pt idx="1164">
                  <c:v>324</c:v>
                </c:pt>
                <c:pt idx="1165">
                  <c:v>332</c:v>
                </c:pt>
                <c:pt idx="1166">
                  <c:v>330</c:v>
                </c:pt>
                <c:pt idx="1167">
                  <c:v>324</c:v>
                </c:pt>
                <c:pt idx="1168">
                  <c:v>316</c:v>
                </c:pt>
                <c:pt idx="1169">
                  <c:v>303</c:v>
                </c:pt>
                <c:pt idx="1170">
                  <c:v>309</c:v>
                </c:pt>
                <c:pt idx="1171">
                  <c:v>299</c:v>
                </c:pt>
                <c:pt idx="1172">
                  <c:v>307</c:v>
                </c:pt>
                <c:pt idx="1173">
                  <c:v>308</c:v>
                </c:pt>
                <c:pt idx="1174">
                  <c:v>323</c:v>
                </c:pt>
                <c:pt idx="1175">
                  <c:v>324</c:v>
                </c:pt>
                <c:pt idx="1176">
                  <c:v>319</c:v>
                </c:pt>
                <c:pt idx="1177">
                  <c:v>318</c:v>
                </c:pt>
                <c:pt idx="1178">
                  <c:v>324</c:v>
                </c:pt>
                <c:pt idx="1179">
                  <c:v>328</c:v>
                </c:pt>
                <c:pt idx="1180">
                  <c:v>324</c:v>
                </c:pt>
                <c:pt idx="1181">
                  <c:v>310</c:v>
                </c:pt>
                <c:pt idx="1182">
                  <c:v>298</c:v>
                </c:pt>
                <c:pt idx="1183">
                  <c:v>298</c:v>
                </c:pt>
                <c:pt idx="1184">
                  <c:v>314</c:v>
                </c:pt>
                <c:pt idx="1185">
                  <c:v>326</c:v>
                </c:pt>
                <c:pt idx="1186">
                  <c:v>319</c:v>
                </c:pt>
                <c:pt idx="1187">
                  <c:v>308</c:v>
                </c:pt>
                <c:pt idx="1188">
                  <c:v>307</c:v>
                </c:pt>
                <c:pt idx="1189">
                  <c:v>316</c:v>
                </c:pt>
                <c:pt idx="1190">
                  <c:v>323</c:v>
                </c:pt>
                <c:pt idx="1191">
                  <c:v>327</c:v>
                </c:pt>
                <c:pt idx="1192">
                  <c:v>320</c:v>
                </c:pt>
                <c:pt idx="1193">
                  <c:v>310</c:v>
                </c:pt>
                <c:pt idx="1194">
                  <c:v>299</c:v>
                </c:pt>
                <c:pt idx="1195">
                  <c:v>310</c:v>
                </c:pt>
                <c:pt idx="1196">
                  <c:v>309</c:v>
                </c:pt>
                <c:pt idx="1197">
                  <c:v>305</c:v>
                </c:pt>
                <c:pt idx="1198">
                  <c:v>303</c:v>
                </c:pt>
                <c:pt idx="1199">
                  <c:v>313</c:v>
                </c:pt>
                <c:pt idx="1200">
                  <c:v>329</c:v>
                </c:pt>
                <c:pt idx="1201">
                  <c:v>323</c:v>
                </c:pt>
                <c:pt idx="1202">
                  <c:v>329</c:v>
                </c:pt>
                <c:pt idx="1203">
                  <c:v>331</c:v>
                </c:pt>
                <c:pt idx="1204">
                  <c:v>342</c:v>
                </c:pt>
                <c:pt idx="1205">
                  <c:v>343</c:v>
                </c:pt>
                <c:pt idx="1206">
                  <c:v>333</c:v>
                </c:pt>
                <c:pt idx="1207">
                  <c:v>328</c:v>
                </c:pt>
                <c:pt idx="1208">
                  <c:v>309</c:v>
                </c:pt>
                <c:pt idx="1209">
                  <c:v>306</c:v>
                </c:pt>
                <c:pt idx="1210">
                  <c:v>305</c:v>
                </c:pt>
                <c:pt idx="1211">
                  <c:v>325</c:v>
                </c:pt>
                <c:pt idx="1212">
                  <c:v>323</c:v>
                </c:pt>
                <c:pt idx="1213">
                  <c:v>327</c:v>
                </c:pt>
                <c:pt idx="1214">
                  <c:v>316</c:v>
                </c:pt>
                <c:pt idx="1215">
                  <c:v>323</c:v>
                </c:pt>
                <c:pt idx="1216">
                  <c:v>317</c:v>
                </c:pt>
                <c:pt idx="1217">
                  <c:v>330</c:v>
                </c:pt>
                <c:pt idx="1218">
                  <c:v>319</c:v>
                </c:pt>
                <c:pt idx="1219">
                  <c:v>324</c:v>
                </c:pt>
                <c:pt idx="1220">
                  <c:v>314</c:v>
                </c:pt>
                <c:pt idx="1221">
                  <c:v>320</c:v>
                </c:pt>
                <c:pt idx="1222">
                  <c:v>312</c:v>
                </c:pt>
                <c:pt idx="1223">
                  <c:v>318</c:v>
                </c:pt>
                <c:pt idx="1224">
                  <c:v>325</c:v>
                </c:pt>
                <c:pt idx="1225">
                  <c:v>331</c:v>
                </c:pt>
                <c:pt idx="1226">
                  <c:v>334</c:v>
                </c:pt>
                <c:pt idx="1227">
                  <c:v>335</c:v>
                </c:pt>
                <c:pt idx="1228">
                  <c:v>327</c:v>
                </c:pt>
                <c:pt idx="1229">
                  <c:v>322</c:v>
                </c:pt>
                <c:pt idx="1230">
                  <c:v>320</c:v>
                </c:pt>
                <c:pt idx="1231">
                  <c:v>332</c:v>
                </c:pt>
                <c:pt idx="1232">
                  <c:v>326</c:v>
                </c:pt>
                <c:pt idx="1233">
                  <c:v>331</c:v>
                </c:pt>
                <c:pt idx="1234">
                  <c:v>334</c:v>
                </c:pt>
                <c:pt idx="1235">
                  <c:v>341</c:v>
                </c:pt>
                <c:pt idx="1236">
                  <c:v>331</c:v>
                </c:pt>
                <c:pt idx="1237">
                  <c:v>327</c:v>
                </c:pt>
                <c:pt idx="1238">
                  <c:v>318</c:v>
                </c:pt>
                <c:pt idx="1239">
                  <c:v>317</c:v>
                </c:pt>
                <c:pt idx="1240">
                  <c:v>308</c:v>
                </c:pt>
                <c:pt idx="1241">
                  <c:v>315</c:v>
                </c:pt>
                <c:pt idx="1242">
                  <c:v>327</c:v>
                </c:pt>
                <c:pt idx="1243">
                  <c:v>335</c:v>
                </c:pt>
                <c:pt idx="1244">
                  <c:v>326</c:v>
                </c:pt>
                <c:pt idx="1245">
                  <c:v>317</c:v>
                </c:pt>
                <c:pt idx="1246">
                  <c:v>318</c:v>
                </c:pt>
                <c:pt idx="1247">
                  <c:v>320</c:v>
                </c:pt>
                <c:pt idx="1248">
                  <c:v>320</c:v>
                </c:pt>
                <c:pt idx="1249">
                  <c:v>317</c:v>
                </c:pt>
                <c:pt idx="1250">
                  <c:v>317</c:v>
                </c:pt>
                <c:pt idx="1251">
                  <c:v>320</c:v>
                </c:pt>
                <c:pt idx="1252">
                  <c:v>318</c:v>
                </c:pt>
                <c:pt idx="1253">
                  <c:v>322</c:v>
                </c:pt>
                <c:pt idx="1254">
                  <c:v>316</c:v>
                </c:pt>
                <c:pt idx="1255">
                  <c:v>332</c:v>
                </c:pt>
                <c:pt idx="1256">
                  <c:v>333</c:v>
                </c:pt>
                <c:pt idx="1257">
                  <c:v>332</c:v>
                </c:pt>
                <c:pt idx="1258">
                  <c:v>321</c:v>
                </c:pt>
                <c:pt idx="1259">
                  <c:v>318</c:v>
                </c:pt>
                <c:pt idx="1260">
                  <c:v>318</c:v>
                </c:pt>
                <c:pt idx="1261">
                  <c:v>314</c:v>
                </c:pt>
                <c:pt idx="1262">
                  <c:v>319</c:v>
                </c:pt>
                <c:pt idx="1263">
                  <c:v>313</c:v>
                </c:pt>
                <c:pt idx="1264">
                  <c:v>317</c:v>
                </c:pt>
                <c:pt idx="1265">
                  <c:v>323</c:v>
                </c:pt>
                <c:pt idx="1266">
                  <c:v>327</c:v>
                </c:pt>
                <c:pt idx="1267">
                  <c:v>333</c:v>
                </c:pt>
                <c:pt idx="1268">
                  <c:v>329</c:v>
                </c:pt>
                <c:pt idx="1269">
                  <c:v>342</c:v>
                </c:pt>
                <c:pt idx="1270">
                  <c:v>323</c:v>
                </c:pt>
                <c:pt idx="1271">
                  <c:v>312</c:v>
                </c:pt>
                <c:pt idx="1272">
                  <c:v>305</c:v>
                </c:pt>
                <c:pt idx="1273">
                  <c:v>319</c:v>
                </c:pt>
                <c:pt idx="1274">
                  <c:v>323</c:v>
                </c:pt>
                <c:pt idx="1275">
                  <c:v>322</c:v>
                </c:pt>
                <c:pt idx="1276">
                  <c:v>327</c:v>
                </c:pt>
                <c:pt idx="1277">
                  <c:v>333</c:v>
                </c:pt>
                <c:pt idx="1278">
                  <c:v>344</c:v>
                </c:pt>
                <c:pt idx="1279">
                  <c:v>339</c:v>
                </c:pt>
                <c:pt idx="1280">
                  <c:v>350</c:v>
                </c:pt>
                <c:pt idx="1281">
                  <c:v>339</c:v>
                </c:pt>
                <c:pt idx="1282">
                  <c:v>342</c:v>
                </c:pt>
                <c:pt idx="1283">
                  <c:v>316</c:v>
                </c:pt>
                <c:pt idx="1284">
                  <c:v>313</c:v>
                </c:pt>
                <c:pt idx="1285">
                  <c:v>311</c:v>
                </c:pt>
                <c:pt idx="1286">
                  <c:v>322</c:v>
                </c:pt>
                <c:pt idx="1287">
                  <c:v>324</c:v>
                </c:pt>
                <c:pt idx="1288">
                  <c:v>318</c:v>
                </c:pt>
                <c:pt idx="1289">
                  <c:v>315</c:v>
                </c:pt>
                <c:pt idx="1290">
                  <c:v>320</c:v>
                </c:pt>
                <c:pt idx="1291">
                  <c:v>320</c:v>
                </c:pt>
                <c:pt idx="1292">
                  <c:v>326</c:v>
                </c:pt>
                <c:pt idx="1293">
                  <c:v>332</c:v>
                </c:pt>
                <c:pt idx="1294">
                  <c:v>340</c:v>
                </c:pt>
                <c:pt idx="1295">
                  <c:v>339</c:v>
                </c:pt>
                <c:pt idx="1296">
                  <c:v>339</c:v>
                </c:pt>
                <c:pt idx="1297">
                  <c:v>328</c:v>
                </c:pt>
                <c:pt idx="1298">
                  <c:v>331</c:v>
                </c:pt>
                <c:pt idx="1299">
                  <c:v>306</c:v>
                </c:pt>
                <c:pt idx="1300">
                  <c:v>750</c:v>
                </c:pt>
                <c:pt idx="1301">
                  <c:v>314</c:v>
                </c:pt>
                <c:pt idx="1302">
                  <c:v>330</c:v>
                </c:pt>
                <c:pt idx="1303">
                  <c:v>329</c:v>
                </c:pt>
                <c:pt idx="1304">
                  <c:v>315</c:v>
                </c:pt>
                <c:pt idx="1305">
                  <c:v>322</c:v>
                </c:pt>
                <c:pt idx="1306">
                  <c:v>330</c:v>
                </c:pt>
                <c:pt idx="1307">
                  <c:v>327</c:v>
                </c:pt>
                <c:pt idx="1308">
                  <c:v>322</c:v>
                </c:pt>
                <c:pt idx="1309">
                  <c:v>336</c:v>
                </c:pt>
                <c:pt idx="1310">
                  <c:v>329</c:v>
                </c:pt>
                <c:pt idx="1311">
                  <c:v>321</c:v>
                </c:pt>
                <c:pt idx="1312">
                  <c:v>320</c:v>
                </c:pt>
                <c:pt idx="1313">
                  <c:v>319</c:v>
                </c:pt>
                <c:pt idx="1314">
                  <c:v>332</c:v>
                </c:pt>
                <c:pt idx="1315">
                  <c:v>323</c:v>
                </c:pt>
                <c:pt idx="1316">
                  <c:v>332</c:v>
                </c:pt>
                <c:pt idx="1317">
                  <c:v>325</c:v>
                </c:pt>
                <c:pt idx="1318">
                  <c:v>338</c:v>
                </c:pt>
                <c:pt idx="1319">
                  <c:v>336</c:v>
                </c:pt>
                <c:pt idx="1320">
                  <c:v>339</c:v>
                </c:pt>
                <c:pt idx="1321">
                  <c:v>320</c:v>
                </c:pt>
                <c:pt idx="1322">
                  <c:v>325</c:v>
                </c:pt>
                <c:pt idx="1323">
                  <c:v>319</c:v>
                </c:pt>
                <c:pt idx="1324">
                  <c:v>316</c:v>
                </c:pt>
                <c:pt idx="1325">
                  <c:v>321</c:v>
                </c:pt>
                <c:pt idx="1326">
                  <c:v>317</c:v>
                </c:pt>
                <c:pt idx="1327">
                  <c:v>330</c:v>
                </c:pt>
                <c:pt idx="1328">
                  <c:v>312</c:v>
                </c:pt>
                <c:pt idx="1329">
                  <c:v>321</c:v>
                </c:pt>
                <c:pt idx="1330">
                  <c:v>312</c:v>
                </c:pt>
                <c:pt idx="1331">
                  <c:v>324</c:v>
                </c:pt>
                <c:pt idx="1332">
                  <c:v>322</c:v>
                </c:pt>
                <c:pt idx="1333">
                  <c:v>327</c:v>
                </c:pt>
                <c:pt idx="1334">
                  <c:v>316</c:v>
                </c:pt>
                <c:pt idx="1335">
                  <c:v>319</c:v>
                </c:pt>
                <c:pt idx="1336">
                  <c:v>306</c:v>
                </c:pt>
                <c:pt idx="1337">
                  <c:v>319</c:v>
                </c:pt>
                <c:pt idx="1338">
                  <c:v>308</c:v>
                </c:pt>
                <c:pt idx="1339">
                  <c:v>320</c:v>
                </c:pt>
                <c:pt idx="1340">
                  <c:v>308</c:v>
                </c:pt>
                <c:pt idx="1341">
                  <c:v>314</c:v>
                </c:pt>
                <c:pt idx="1342">
                  <c:v>310</c:v>
                </c:pt>
                <c:pt idx="1343">
                  <c:v>318</c:v>
                </c:pt>
                <c:pt idx="1344">
                  <c:v>319</c:v>
                </c:pt>
                <c:pt idx="1345">
                  <c:v>328</c:v>
                </c:pt>
                <c:pt idx="1346">
                  <c:v>321</c:v>
                </c:pt>
                <c:pt idx="1347">
                  <c:v>324</c:v>
                </c:pt>
                <c:pt idx="1348">
                  <c:v>309</c:v>
                </c:pt>
                <c:pt idx="1349">
                  <c:v>326</c:v>
                </c:pt>
                <c:pt idx="1350">
                  <c:v>331</c:v>
                </c:pt>
                <c:pt idx="1351">
                  <c:v>342</c:v>
                </c:pt>
                <c:pt idx="1352">
                  <c:v>335</c:v>
                </c:pt>
                <c:pt idx="1353">
                  <c:v>319</c:v>
                </c:pt>
                <c:pt idx="1354">
                  <c:v>326</c:v>
                </c:pt>
                <c:pt idx="1355">
                  <c:v>318</c:v>
                </c:pt>
                <c:pt idx="1356">
                  <c:v>337</c:v>
                </c:pt>
                <c:pt idx="1357">
                  <c:v>327</c:v>
                </c:pt>
                <c:pt idx="1358">
                  <c:v>340</c:v>
                </c:pt>
                <c:pt idx="1359">
                  <c:v>334</c:v>
                </c:pt>
                <c:pt idx="1360">
                  <c:v>328</c:v>
                </c:pt>
                <c:pt idx="1361">
                  <c:v>315</c:v>
                </c:pt>
                <c:pt idx="1362">
                  <c:v>307</c:v>
                </c:pt>
                <c:pt idx="1363">
                  <c:v>312</c:v>
                </c:pt>
                <c:pt idx="1364">
                  <c:v>317</c:v>
                </c:pt>
                <c:pt idx="1365">
                  <c:v>315</c:v>
                </c:pt>
                <c:pt idx="1366">
                  <c:v>321</c:v>
                </c:pt>
                <c:pt idx="1367">
                  <c:v>316</c:v>
                </c:pt>
                <c:pt idx="1368">
                  <c:v>317</c:v>
                </c:pt>
                <c:pt idx="1369">
                  <c:v>311</c:v>
                </c:pt>
                <c:pt idx="1370">
                  <c:v>317</c:v>
                </c:pt>
                <c:pt idx="1371">
                  <c:v>327</c:v>
                </c:pt>
                <c:pt idx="1372">
                  <c:v>332</c:v>
                </c:pt>
                <c:pt idx="1373">
                  <c:v>322</c:v>
                </c:pt>
                <c:pt idx="1374">
                  <c:v>315</c:v>
                </c:pt>
                <c:pt idx="1375">
                  <c:v>317</c:v>
                </c:pt>
                <c:pt idx="1376">
                  <c:v>334</c:v>
                </c:pt>
                <c:pt idx="1377">
                  <c:v>328</c:v>
                </c:pt>
                <c:pt idx="1378">
                  <c:v>331</c:v>
                </c:pt>
                <c:pt idx="1379">
                  <c:v>317</c:v>
                </c:pt>
                <c:pt idx="1380">
                  <c:v>316</c:v>
                </c:pt>
                <c:pt idx="1381">
                  <c:v>315</c:v>
                </c:pt>
                <c:pt idx="1382">
                  <c:v>323</c:v>
                </c:pt>
                <c:pt idx="1383">
                  <c:v>328</c:v>
                </c:pt>
                <c:pt idx="1384">
                  <c:v>316</c:v>
                </c:pt>
                <c:pt idx="1385">
                  <c:v>328</c:v>
                </c:pt>
                <c:pt idx="1386">
                  <c:v>325</c:v>
                </c:pt>
                <c:pt idx="1387">
                  <c:v>324</c:v>
                </c:pt>
                <c:pt idx="1388">
                  <c:v>313</c:v>
                </c:pt>
                <c:pt idx="1389">
                  <c:v>313</c:v>
                </c:pt>
                <c:pt idx="1390">
                  <c:v>331</c:v>
                </c:pt>
                <c:pt idx="1391">
                  <c:v>320</c:v>
                </c:pt>
                <c:pt idx="1392">
                  <c:v>324</c:v>
                </c:pt>
                <c:pt idx="1393">
                  <c:v>317</c:v>
                </c:pt>
                <c:pt idx="1394">
                  <c:v>316</c:v>
                </c:pt>
                <c:pt idx="1395">
                  <c:v>323</c:v>
                </c:pt>
                <c:pt idx="1396">
                  <c:v>307</c:v>
                </c:pt>
                <c:pt idx="1397">
                  <c:v>313</c:v>
                </c:pt>
                <c:pt idx="1398">
                  <c:v>306</c:v>
                </c:pt>
                <c:pt idx="1399">
                  <c:v>330</c:v>
                </c:pt>
                <c:pt idx="1400">
                  <c:v>333</c:v>
                </c:pt>
                <c:pt idx="1401">
                  <c:v>322</c:v>
                </c:pt>
                <c:pt idx="1402">
                  <c:v>303</c:v>
                </c:pt>
                <c:pt idx="1403">
                  <c:v>301</c:v>
                </c:pt>
                <c:pt idx="1404">
                  <c:v>310</c:v>
                </c:pt>
                <c:pt idx="1405">
                  <c:v>323</c:v>
                </c:pt>
                <c:pt idx="1406">
                  <c:v>322</c:v>
                </c:pt>
                <c:pt idx="1407">
                  <c:v>340</c:v>
                </c:pt>
                <c:pt idx="1408">
                  <c:v>339</c:v>
                </c:pt>
                <c:pt idx="1409">
                  <c:v>340</c:v>
                </c:pt>
                <c:pt idx="1410">
                  <c:v>320</c:v>
                </c:pt>
                <c:pt idx="1411">
                  <c:v>332</c:v>
                </c:pt>
                <c:pt idx="1412">
                  <c:v>337</c:v>
                </c:pt>
                <c:pt idx="1413">
                  <c:v>341</c:v>
                </c:pt>
                <c:pt idx="1414">
                  <c:v>319</c:v>
                </c:pt>
                <c:pt idx="1415">
                  <c:v>318</c:v>
                </c:pt>
                <c:pt idx="1416">
                  <c:v>327</c:v>
                </c:pt>
                <c:pt idx="1417">
                  <c:v>334</c:v>
                </c:pt>
                <c:pt idx="1418">
                  <c:v>334</c:v>
                </c:pt>
                <c:pt idx="1419">
                  <c:v>326</c:v>
                </c:pt>
                <c:pt idx="1420">
                  <c:v>337</c:v>
                </c:pt>
                <c:pt idx="1421">
                  <c:v>334</c:v>
                </c:pt>
                <c:pt idx="1422">
                  <c:v>346</c:v>
                </c:pt>
                <c:pt idx="1423">
                  <c:v>321</c:v>
                </c:pt>
                <c:pt idx="1424">
                  <c:v>339</c:v>
                </c:pt>
                <c:pt idx="1425">
                  <c:v>337</c:v>
                </c:pt>
                <c:pt idx="1426">
                  <c:v>353</c:v>
                </c:pt>
                <c:pt idx="1427">
                  <c:v>329</c:v>
                </c:pt>
                <c:pt idx="1428">
                  <c:v>313</c:v>
                </c:pt>
                <c:pt idx="1429">
                  <c:v>312</c:v>
                </c:pt>
                <c:pt idx="1430">
                  <c:v>312</c:v>
                </c:pt>
                <c:pt idx="1431">
                  <c:v>319</c:v>
                </c:pt>
                <c:pt idx="1432">
                  <c:v>323</c:v>
                </c:pt>
                <c:pt idx="1433">
                  <c:v>334</c:v>
                </c:pt>
                <c:pt idx="1434">
                  <c:v>340</c:v>
                </c:pt>
                <c:pt idx="1435">
                  <c:v>338</c:v>
                </c:pt>
                <c:pt idx="1436">
                  <c:v>332</c:v>
                </c:pt>
                <c:pt idx="1437">
                  <c:v>332</c:v>
                </c:pt>
                <c:pt idx="1438">
                  <c:v>331</c:v>
                </c:pt>
                <c:pt idx="1439">
                  <c:v>339</c:v>
                </c:pt>
                <c:pt idx="1440">
                  <c:v>339</c:v>
                </c:pt>
                <c:pt idx="1441">
                  <c:v>325</c:v>
                </c:pt>
                <c:pt idx="1442">
                  <c:v>335</c:v>
                </c:pt>
                <c:pt idx="1443">
                  <c:v>330</c:v>
                </c:pt>
                <c:pt idx="1444">
                  <c:v>347</c:v>
                </c:pt>
                <c:pt idx="1445">
                  <c:v>350</c:v>
                </c:pt>
                <c:pt idx="1446">
                  <c:v>374</c:v>
                </c:pt>
                <c:pt idx="1447">
                  <c:v>394</c:v>
                </c:pt>
                <c:pt idx="1448">
                  <c:v>399</c:v>
                </c:pt>
                <c:pt idx="1449">
                  <c:v>405</c:v>
                </c:pt>
                <c:pt idx="1450">
                  <c:v>420</c:v>
                </c:pt>
                <c:pt idx="1451">
                  <c:v>451</c:v>
                </c:pt>
                <c:pt idx="1452">
                  <c:v>494</c:v>
                </c:pt>
                <c:pt idx="1453">
                  <c:v>563</c:v>
                </c:pt>
                <c:pt idx="1454">
                  <c:v>625</c:v>
                </c:pt>
                <c:pt idx="1455">
                  <c:v>712</c:v>
                </c:pt>
                <c:pt idx="1456">
                  <c:v>785</c:v>
                </c:pt>
                <c:pt idx="1457">
                  <c:v>855</c:v>
                </c:pt>
                <c:pt idx="1458">
                  <c:v>879</c:v>
                </c:pt>
                <c:pt idx="1459">
                  <c:v>864</c:v>
                </c:pt>
                <c:pt idx="1460">
                  <c:v>817</c:v>
                </c:pt>
                <c:pt idx="1461">
                  <c:v>739</c:v>
                </c:pt>
                <c:pt idx="1462">
                  <c:v>667</c:v>
                </c:pt>
                <c:pt idx="1463">
                  <c:v>598</c:v>
                </c:pt>
                <c:pt idx="1464">
                  <c:v>550</c:v>
                </c:pt>
                <c:pt idx="1465">
                  <c:v>491</c:v>
                </c:pt>
                <c:pt idx="1466">
                  <c:v>441</c:v>
                </c:pt>
                <c:pt idx="1467">
                  <c:v>398</c:v>
                </c:pt>
                <c:pt idx="1468">
                  <c:v>375</c:v>
                </c:pt>
                <c:pt idx="1469">
                  <c:v>370</c:v>
                </c:pt>
                <c:pt idx="1470">
                  <c:v>355</c:v>
                </c:pt>
                <c:pt idx="1471">
                  <c:v>343</c:v>
                </c:pt>
                <c:pt idx="1472">
                  <c:v>338</c:v>
                </c:pt>
                <c:pt idx="1473">
                  <c:v>339</c:v>
                </c:pt>
                <c:pt idx="1474">
                  <c:v>349</c:v>
                </c:pt>
                <c:pt idx="1475">
                  <c:v>346</c:v>
                </c:pt>
                <c:pt idx="1476">
                  <c:v>344</c:v>
                </c:pt>
                <c:pt idx="1477">
                  <c:v>339</c:v>
                </c:pt>
                <c:pt idx="1478">
                  <c:v>329</c:v>
                </c:pt>
                <c:pt idx="1479">
                  <c:v>323</c:v>
                </c:pt>
                <c:pt idx="1480">
                  <c:v>322</c:v>
                </c:pt>
                <c:pt idx="1481">
                  <c:v>322</c:v>
                </c:pt>
                <c:pt idx="1482">
                  <c:v>327</c:v>
                </c:pt>
                <c:pt idx="1483">
                  <c:v>327</c:v>
                </c:pt>
                <c:pt idx="1484">
                  <c:v>327</c:v>
                </c:pt>
                <c:pt idx="1485">
                  <c:v>327</c:v>
                </c:pt>
                <c:pt idx="1486">
                  <c:v>331</c:v>
                </c:pt>
                <c:pt idx="1487">
                  <c:v>333</c:v>
                </c:pt>
                <c:pt idx="1488">
                  <c:v>346</c:v>
                </c:pt>
                <c:pt idx="1489">
                  <c:v>328</c:v>
                </c:pt>
                <c:pt idx="1490">
                  <c:v>325</c:v>
                </c:pt>
                <c:pt idx="1491">
                  <c:v>297</c:v>
                </c:pt>
                <c:pt idx="1492">
                  <c:v>298</c:v>
                </c:pt>
                <c:pt idx="1493">
                  <c:v>301</c:v>
                </c:pt>
                <c:pt idx="1494">
                  <c:v>314</c:v>
                </c:pt>
                <c:pt idx="1495">
                  <c:v>331</c:v>
                </c:pt>
                <c:pt idx="1496">
                  <c:v>334</c:v>
                </c:pt>
                <c:pt idx="1497">
                  <c:v>343</c:v>
                </c:pt>
                <c:pt idx="1498">
                  <c:v>331</c:v>
                </c:pt>
                <c:pt idx="1499">
                  <c:v>650</c:v>
                </c:pt>
                <c:pt idx="1500">
                  <c:v>326</c:v>
                </c:pt>
                <c:pt idx="1501">
                  <c:v>328</c:v>
                </c:pt>
                <c:pt idx="1502">
                  <c:v>319</c:v>
                </c:pt>
                <c:pt idx="1503">
                  <c:v>319</c:v>
                </c:pt>
                <c:pt idx="1504">
                  <c:v>314</c:v>
                </c:pt>
                <c:pt idx="1505">
                  <c:v>320</c:v>
                </c:pt>
                <c:pt idx="1506">
                  <c:v>302</c:v>
                </c:pt>
                <c:pt idx="1507">
                  <c:v>293</c:v>
                </c:pt>
                <c:pt idx="1508">
                  <c:v>304</c:v>
                </c:pt>
                <c:pt idx="1509">
                  <c:v>312</c:v>
                </c:pt>
                <c:pt idx="1510">
                  <c:v>315</c:v>
                </c:pt>
                <c:pt idx="1511">
                  <c:v>312</c:v>
                </c:pt>
                <c:pt idx="1512">
                  <c:v>315</c:v>
                </c:pt>
                <c:pt idx="1513">
                  <c:v>336</c:v>
                </c:pt>
                <c:pt idx="1514">
                  <c:v>336</c:v>
                </c:pt>
                <c:pt idx="1515">
                  <c:v>337</c:v>
                </c:pt>
                <c:pt idx="1516">
                  <c:v>331</c:v>
                </c:pt>
                <c:pt idx="1517">
                  <c:v>334</c:v>
                </c:pt>
                <c:pt idx="1518">
                  <c:v>333</c:v>
                </c:pt>
                <c:pt idx="1519">
                  <c:v>325</c:v>
                </c:pt>
                <c:pt idx="1520">
                  <c:v>316</c:v>
                </c:pt>
                <c:pt idx="1521">
                  <c:v>325</c:v>
                </c:pt>
                <c:pt idx="1522">
                  <c:v>324</c:v>
                </c:pt>
                <c:pt idx="1523">
                  <c:v>332</c:v>
                </c:pt>
                <c:pt idx="1524">
                  <c:v>450</c:v>
                </c:pt>
                <c:pt idx="1525">
                  <c:v>334</c:v>
                </c:pt>
                <c:pt idx="1526">
                  <c:v>337</c:v>
                </c:pt>
                <c:pt idx="1527">
                  <c:v>326</c:v>
                </c:pt>
                <c:pt idx="1528">
                  <c:v>318</c:v>
                </c:pt>
                <c:pt idx="1529">
                  <c:v>308</c:v>
                </c:pt>
                <c:pt idx="1530">
                  <c:v>310</c:v>
                </c:pt>
                <c:pt idx="1531">
                  <c:v>312</c:v>
                </c:pt>
                <c:pt idx="1532">
                  <c:v>321</c:v>
                </c:pt>
                <c:pt idx="1533">
                  <c:v>325</c:v>
                </c:pt>
                <c:pt idx="1534">
                  <c:v>325</c:v>
                </c:pt>
                <c:pt idx="1535">
                  <c:v>331</c:v>
                </c:pt>
                <c:pt idx="1536">
                  <c:v>342</c:v>
                </c:pt>
                <c:pt idx="1537">
                  <c:v>347</c:v>
                </c:pt>
                <c:pt idx="1538">
                  <c:v>344</c:v>
                </c:pt>
                <c:pt idx="1539">
                  <c:v>341</c:v>
                </c:pt>
                <c:pt idx="1540">
                  <c:v>328</c:v>
                </c:pt>
                <c:pt idx="1541">
                  <c:v>318</c:v>
                </c:pt>
                <c:pt idx="1542">
                  <c:v>313</c:v>
                </c:pt>
                <c:pt idx="1543">
                  <c:v>318</c:v>
                </c:pt>
                <c:pt idx="1544">
                  <c:v>323</c:v>
                </c:pt>
                <c:pt idx="1545">
                  <c:v>317</c:v>
                </c:pt>
                <c:pt idx="1546">
                  <c:v>321</c:v>
                </c:pt>
                <c:pt idx="1547">
                  <c:v>314</c:v>
                </c:pt>
                <c:pt idx="1548">
                  <c:v>331</c:v>
                </c:pt>
                <c:pt idx="1549">
                  <c:v>320</c:v>
                </c:pt>
                <c:pt idx="1550">
                  <c:v>334</c:v>
                </c:pt>
                <c:pt idx="1551">
                  <c:v>320</c:v>
                </c:pt>
                <c:pt idx="1552">
                  <c:v>339</c:v>
                </c:pt>
                <c:pt idx="1553">
                  <c:v>327</c:v>
                </c:pt>
                <c:pt idx="1554">
                  <c:v>335</c:v>
                </c:pt>
                <c:pt idx="1555">
                  <c:v>328</c:v>
                </c:pt>
                <c:pt idx="1556">
                  <c:v>332</c:v>
                </c:pt>
                <c:pt idx="1557">
                  <c:v>325</c:v>
                </c:pt>
                <c:pt idx="1558">
                  <c:v>333</c:v>
                </c:pt>
                <c:pt idx="1559">
                  <c:v>339</c:v>
                </c:pt>
                <c:pt idx="1560">
                  <c:v>337</c:v>
                </c:pt>
                <c:pt idx="1561">
                  <c:v>332</c:v>
                </c:pt>
                <c:pt idx="1562">
                  <c:v>332</c:v>
                </c:pt>
                <c:pt idx="1563">
                  <c:v>332</c:v>
                </c:pt>
                <c:pt idx="1564">
                  <c:v>337</c:v>
                </c:pt>
                <c:pt idx="1565">
                  <c:v>318</c:v>
                </c:pt>
                <c:pt idx="1566">
                  <c:v>318</c:v>
                </c:pt>
                <c:pt idx="1567">
                  <c:v>316</c:v>
                </c:pt>
                <c:pt idx="1568">
                  <c:v>328</c:v>
                </c:pt>
                <c:pt idx="1569">
                  <c:v>340</c:v>
                </c:pt>
                <c:pt idx="1570">
                  <c:v>344</c:v>
                </c:pt>
                <c:pt idx="1571">
                  <c:v>373</c:v>
                </c:pt>
                <c:pt idx="1572">
                  <c:v>389</c:v>
                </c:pt>
                <c:pt idx="1573">
                  <c:v>420</c:v>
                </c:pt>
                <c:pt idx="1574">
                  <c:v>422</c:v>
                </c:pt>
                <c:pt idx="1575">
                  <c:v>444</c:v>
                </c:pt>
                <c:pt idx="1576">
                  <c:v>450</c:v>
                </c:pt>
                <c:pt idx="1577">
                  <c:v>498</c:v>
                </c:pt>
                <c:pt idx="1578">
                  <c:v>543</c:v>
                </c:pt>
                <c:pt idx="1579">
                  <c:v>616</c:v>
                </c:pt>
                <c:pt idx="1580">
                  <c:v>660</c:v>
                </c:pt>
                <c:pt idx="1581">
                  <c:v>706</c:v>
                </c:pt>
                <c:pt idx="1582">
                  <c:v>706</c:v>
                </c:pt>
                <c:pt idx="1583">
                  <c:v>687</c:v>
                </c:pt>
                <c:pt idx="1584">
                  <c:v>646</c:v>
                </c:pt>
                <c:pt idx="1585">
                  <c:v>627</c:v>
                </c:pt>
                <c:pt idx="1586">
                  <c:v>605</c:v>
                </c:pt>
                <c:pt idx="1587">
                  <c:v>570</c:v>
                </c:pt>
                <c:pt idx="1588">
                  <c:v>507</c:v>
                </c:pt>
                <c:pt idx="1589">
                  <c:v>455</c:v>
                </c:pt>
                <c:pt idx="1590">
                  <c:v>427</c:v>
                </c:pt>
                <c:pt idx="1591">
                  <c:v>389</c:v>
                </c:pt>
                <c:pt idx="1592">
                  <c:v>379</c:v>
                </c:pt>
                <c:pt idx="1593">
                  <c:v>354</c:v>
                </c:pt>
                <c:pt idx="1594">
                  <c:v>357</c:v>
                </c:pt>
                <c:pt idx="1595">
                  <c:v>347</c:v>
                </c:pt>
                <c:pt idx="1596">
                  <c:v>332</c:v>
                </c:pt>
                <c:pt idx="1597">
                  <c:v>342</c:v>
                </c:pt>
                <c:pt idx="1598">
                  <c:v>332</c:v>
                </c:pt>
                <c:pt idx="1599">
                  <c:v>351</c:v>
                </c:pt>
                <c:pt idx="1600">
                  <c:v>354</c:v>
                </c:pt>
                <c:pt idx="1601">
                  <c:v>349</c:v>
                </c:pt>
                <c:pt idx="1602">
                  <c:v>336</c:v>
                </c:pt>
                <c:pt idx="1603">
                  <c:v>331</c:v>
                </c:pt>
                <c:pt idx="1604">
                  <c:v>338</c:v>
                </c:pt>
                <c:pt idx="1605">
                  <c:v>342</c:v>
                </c:pt>
                <c:pt idx="1606">
                  <c:v>335</c:v>
                </c:pt>
                <c:pt idx="1607">
                  <c:v>333</c:v>
                </c:pt>
                <c:pt idx="1608">
                  <c:v>332</c:v>
                </c:pt>
                <c:pt idx="1609">
                  <c:v>325</c:v>
                </c:pt>
                <c:pt idx="1610">
                  <c:v>319</c:v>
                </c:pt>
                <c:pt idx="1611">
                  <c:v>321</c:v>
                </c:pt>
                <c:pt idx="1612">
                  <c:v>330</c:v>
                </c:pt>
                <c:pt idx="1613">
                  <c:v>340</c:v>
                </c:pt>
                <c:pt idx="1614">
                  <c:v>331</c:v>
                </c:pt>
                <c:pt idx="1615">
                  <c:v>327</c:v>
                </c:pt>
                <c:pt idx="1616">
                  <c:v>318</c:v>
                </c:pt>
                <c:pt idx="1617">
                  <c:v>312</c:v>
                </c:pt>
                <c:pt idx="1618">
                  <c:v>311</c:v>
                </c:pt>
                <c:pt idx="1619">
                  <c:v>316</c:v>
                </c:pt>
                <c:pt idx="1620">
                  <c:v>327</c:v>
                </c:pt>
                <c:pt idx="1621">
                  <c:v>322</c:v>
                </c:pt>
                <c:pt idx="1622">
                  <c:v>329</c:v>
                </c:pt>
                <c:pt idx="1623">
                  <c:v>326</c:v>
                </c:pt>
                <c:pt idx="1624">
                  <c:v>332</c:v>
                </c:pt>
                <c:pt idx="1625">
                  <c:v>328</c:v>
                </c:pt>
                <c:pt idx="1626">
                  <c:v>327</c:v>
                </c:pt>
                <c:pt idx="1627">
                  <c:v>327</c:v>
                </c:pt>
                <c:pt idx="1628">
                  <c:v>309</c:v>
                </c:pt>
                <c:pt idx="1629">
                  <c:v>302</c:v>
                </c:pt>
                <c:pt idx="1630">
                  <c:v>305</c:v>
                </c:pt>
                <c:pt idx="1631">
                  <c:v>315</c:v>
                </c:pt>
                <c:pt idx="1632">
                  <c:v>325</c:v>
                </c:pt>
                <c:pt idx="1633">
                  <c:v>320</c:v>
                </c:pt>
                <c:pt idx="1634">
                  <c:v>323</c:v>
                </c:pt>
                <c:pt idx="1635">
                  <c:v>325</c:v>
                </c:pt>
                <c:pt idx="1636">
                  <c:v>333</c:v>
                </c:pt>
                <c:pt idx="1637">
                  <c:v>343</c:v>
                </c:pt>
                <c:pt idx="1638">
                  <c:v>340</c:v>
                </c:pt>
                <c:pt idx="1639">
                  <c:v>343</c:v>
                </c:pt>
                <c:pt idx="1640">
                  <c:v>333</c:v>
                </c:pt>
                <c:pt idx="1641">
                  <c:v>329</c:v>
                </c:pt>
                <c:pt idx="1642">
                  <c:v>319</c:v>
                </c:pt>
                <c:pt idx="1643">
                  <c:v>320</c:v>
                </c:pt>
                <c:pt idx="1644">
                  <c:v>317</c:v>
                </c:pt>
                <c:pt idx="1645">
                  <c:v>322</c:v>
                </c:pt>
                <c:pt idx="1646">
                  <c:v>335</c:v>
                </c:pt>
                <c:pt idx="1647">
                  <c:v>327</c:v>
                </c:pt>
                <c:pt idx="1648">
                  <c:v>313</c:v>
                </c:pt>
                <c:pt idx="1649">
                  <c:v>298</c:v>
                </c:pt>
                <c:pt idx="1650">
                  <c:v>313</c:v>
                </c:pt>
                <c:pt idx="1651">
                  <c:v>323</c:v>
                </c:pt>
                <c:pt idx="1652">
                  <c:v>309</c:v>
                </c:pt>
                <c:pt idx="1653">
                  <c:v>324</c:v>
                </c:pt>
                <c:pt idx="1654">
                  <c:v>330</c:v>
                </c:pt>
                <c:pt idx="1655">
                  <c:v>340</c:v>
                </c:pt>
                <c:pt idx="1656">
                  <c:v>325</c:v>
                </c:pt>
                <c:pt idx="1657">
                  <c:v>324</c:v>
                </c:pt>
                <c:pt idx="1658">
                  <c:v>330</c:v>
                </c:pt>
                <c:pt idx="1659">
                  <c:v>338</c:v>
                </c:pt>
                <c:pt idx="1660">
                  <c:v>345</c:v>
                </c:pt>
                <c:pt idx="1661">
                  <c:v>350</c:v>
                </c:pt>
                <c:pt idx="1662">
                  <c:v>348</c:v>
                </c:pt>
                <c:pt idx="1663">
                  <c:v>342</c:v>
                </c:pt>
                <c:pt idx="1664">
                  <c:v>330</c:v>
                </c:pt>
                <c:pt idx="1665">
                  <c:v>329</c:v>
                </c:pt>
                <c:pt idx="1666">
                  <c:v>326</c:v>
                </c:pt>
                <c:pt idx="1667">
                  <c:v>326</c:v>
                </c:pt>
                <c:pt idx="1668">
                  <c:v>316</c:v>
                </c:pt>
                <c:pt idx="1669">
                  <c:v>310</c:v>
                </c:pt>
                <c:pt idx="1670">
                  <c:v>308</c:v>
                </c:pt>
                <c:pt idx="1671">
                  <c:v>307</c:v>
                </c:pt>
                <c:pt idx="1672">
                  <c:v>305</c:v>
                </c:pt>
                <c:pt idx="1673">
                  <c:v>317</c:v>
                </c:pt>
                <c:pt idx="1674">
                  <c:v>317</c:v>
                </c:pt>
                <c:pt idx="1675">
                  <c:v>330</c:v>
                </c:pt>
                <c:pt idx="1676">
                  <c:v>321</c:v>
                </c:pt>
                <c:pt idx="1677">
                  <c:v>328</c:v>
                </c:pt>
                <c:pt idx="1678">
                  <c:v>322</c:v>
                </c:pt>
                <c:pt idx="1679">
                  <c:v>328</c:v>
                </c:pt>
                <c:pt idx="1680">
                  <c:v>325</c:v>
                </c:pt>
                <c:pt idx="1681">
                  <c:v>314</c:v>
                </c:pt>
                <c:pt idx="1682">
                  <c:v>306</c:v>
                </c:pt>
                <c:pt idx="1683">
                  <c:v>311</c:v>
                </c:pt>
                <c:pt idx="1684">
                  <c:v>318</c:v>
                </c:pt>
                <c:pt idx="1685">
                  <c:v>325</c:v>
                </c:pt>
                <c:pt idx="1686">
                  <c:v>329</c:v>
                </c:pt>
                <c:pt idx="1687">
                  <c:v>337</c:v>
                </c:pt>
                <c:pt idx="1688">
                  <c:v>334</c:v>
                </c:pt>
                <c:pt idx="1689">
                  <c:v>328</c:v>
                </c:pt>
                <c:pt idx="1690">
                  <c:v>316</c:v>
                </c:pt>
                <c:pt idx="1691">
                  <c:v>324</c:v>
                </c:pt>
                <c:pt idx="1692">
                  <c:v>321</c:v>
                </c:pt>
                <c:pt idx="1693">
                  <c:v>311</c:v>
                </c:pt>
                <c:pt idx="1694">
                  <c:v>305</c:v>
                </c:pt>
                <c:pt idx="1695">
                  <c:v>314</c:v>
                </c:pt>
                <c:pt idx="1696">
                  <c:v>332</c:v>
                </c:pt>
                <c:pt idx="1697">
                  <c:v>329</c:v>
                </c:pt>
                <c:pt idx="1698">
                  <c:v>321</c:v>
                </c:pt>
                <c:pt idx="1699">
                  <c:v>325</c:v>
                </c:pt>
                <c:pt idx="1700">
                  <c:v>326</c:v>
                </c:pt>
                <c:pt idx="1701">
                  <c:v>337</c:v>
                </c:pt>
                <c:pt idx="1702">
                  <c:v>332</c:v>
                </c:pt>
                <c:pt idx="1703">
                  <c:v>332</c:v>
                </c:pt>
                <c:pt idx="1704">
                  <c:v>317</c:v>
                </c:pt>
                <c:pt idx="1705">
                  <c:v>317</c:v>
                </c:pt>
                <c:pt idx="1706">
                  <c:v>312</c:v>
                </c:pt>
                <c:pt idx="1707">
                  <c:v>420</c:v>
                </c:pt>
                <c:pt idx="1708">
                  <c:v>300</c:v>
                </c:pt>
                <c:pt idx="1709">
                  <c:v>310</c:v>
                </c:pt>
                <c:pt idx="1710">
                  <c:v>332</c:v>
                </c:pt>
                <c:pt idx="1711">
                  <c:v>333</c:v>
                </c:pt>
                <c:pt idx="1712">
                  <c:v>324</c:v>
                </c:pt>
                <c:pt idx="1713">
                  <c:v>319</c:v>
                </c:pt>
                <c:pt idx="1714">
                  <c:v>324</c:v>
                </c:pt>
                <c:pt idx="1715">
                  <c:v>328</c:v>
                </c:pt>
                <c:pt idx="1716">
                  <c:v>322</c:v>
                </c:pt>
                <c:pt idx="1717">
                  <c:v>310</c:v>
                </c:pt>
                <c:pt idx="1718">
                  <c:v>302</c:v>
                </c:pt>
                <c:pt idx="1719">
                  <c:v>308</c:v>
                </c:pt>
                <c:pt idx="1720">
                  <c:v>310</c:v>
                </c:pt>
                <c:pt idx="1721">
                  <c:v>327</c:v>
                </c:pt>
                <c:pt idx="1722">
                  <c:v>318</c:v>
                </c:pt>
                <c:pt idx="1723">
                  <c:v>326</c:v>
                </c:pt>
                <c:pt idx="1724">
                  <c:v>321</c:v>
                </c:pt>
                <c:pt idx="1725">
                  <c:v>331</c:v>
                </c:pt>
                <c:pt idx="1726">
                  <c:v>330</c:v>
                </c:pt>
                <c:pt idx="1727">
                  <c:v>327</c:v>
                </c:pt>
                <c:pt idx="1728">
                  <c:v>324</c:v>
                </c:pt>
                <c:pt idx="1729">
                  <c:v>326</c:v>
                </c:pt>
                <c:pt idx="1730">
                  <c:v>310</c:v>
                </c:pt>
                <c:pt idx="1731">
                  <c:v>300</c:v>
                </c:pt>
                <c:pt idx="1732">
                  <c:v>288</c:v>
                </c:pt>
                <c:pt idx="1733">
                  <c:v>295</c:v>
                </c:pt>
                <c:pt idx="1734">
                  <c:v>301</c:v>
                </c:pt>
                <c:pt idx="1735">
                  <c:v>308</c:v>
                </c:pt>
                <c:pt idx="1736">
                  <c:v>316</c:v>
                </c:pt>
                <c:pt idx="1737">
                  <c:v>326</c:v>
                </c:pt>
                <c:pt idx="1738">
                  <c:v>338</c:v>
                </c:pt>
                <c:pt idx="1739">
                  <c:v>335</c:v>
                </c:pt>
                <c:pt idx="1740">
                  <c:v>331</c:v>
                </c:pt>
                <c:pt idx="1741">
                  <c:v>328</c:v>
                </c:pt>
                <c:pt idx="1742">
                  <c:v>331</c:v>
                </c:pt>
                <c:pt idx="1743">
                  <c:v>335</c:v>
                </c:pt>
                <c:pt idx="1744">
                  <c:v>323</c:v>
                </c:pt>
                <c:pt idx="1745">
                  <c:v>330</c:v>
                </c:pt>
                <c:pt idx="1746">
                  <c:v>322</c:v>
                </c:pt>
                <c:pt idx="1747">
                  <c:v>330</c:v>
                </c:pt>
                <c:pt idx="1748">
                  <c:v>329</c:v>
                </c:pt>
                <c:pt idx="1749">
                  <c:v>317</c:v>
                </c:pt>
                <c:pt idx="1750">
                  <c:v>317</c:v>
                </c:pt>
                <c:pt idx="1751">
                  <c:v>315</c:v>
                </c:pt>
                <c:pt idx="1752">
                  <c:v>329</c:v>
                </c:pt>
                <c:pt idx="1753">
                  <c:v>332</c:v>
                </c:pt>
                <c:pt idx="1754">
                  <c:v>331</c:v>
                </c:pt>
                <c:pt idx="1755">
                  <c:v>324</c:v>
                </c:pt>
                <c:pt idx="1756">
                  <c:v>319</c:v>
                </c:pt>
                <c:pt idx="1757">
                  <c:v>313</c:v>
                </c:pt>
                <c:pt idx="1758">
                  <c:v>317</c:v>
                </c:pt>
                <c:pt idx="1759">
                  <c:v>317</c:v>
                </c:pt>
                <c:pt idx="1760">
                  <c:v>316</c:v>
                </c:pt>
                <c:pt idx="1761">
                  <c:v>325</c:v>
                </c:pt>
                <c:pt idx="1762">
                  <c:v>324</c:v>
                </c:pt>
                <c:pt idx="1763">
                  <c:v>325</c:v>
                </c:pt>
                <c:pt idx="1764">
                  <c:v>315</c:v>
                </c:pt>
                <c:pt idx="1765">
                  <c:v>321</c:v>
                </c:pt>
                <c:pt idx="1766">
                  <c:v>333</c:v>
                </c:pt>
                <c:pt idx="1767">
                  <c:v>334</c:v>
                </c:pt>
                <c:pt idx="1768">
                  <c:v>336</c:v>
                </c:pt>
                <c:pt idx="1769">
                  <c:v>338</c:v>
                </c:pt>
                <c:pt idx="1770">
                  <c:v>338</c:v>
                </c:pt>
                <c:pt idx="1771">
                  <c:v>338</c:v>
                </c:pt>
                <c:pt idx="1772">
                  <c:v>328</c:v>
                </c:pt>
                <c:pt idx="1773">
                  <c:v>331</c:v>
                </c:pt>
                <c:pt idx="1774">
                  <c:v>338</c:v>
                </c:pt>
                <c:pt idx="1775">
                  <c:v>344</c:v>
                </c:pt>
                <c:pt idx="1776">
                  <c:v>333</c:v>
                </c:pt>
                <c:pt idx="1777">
                  <c:v>325</c:v>
                </c:pt>
                <c:pt idx="1778">
                  <c:v>316</c:v>
                </c:pt>
                <c:pt idx="1779">
                  <c:v>329</c:v>
                </c:pt>
                <c:pt idx="1780">
                  <c:v>330</c:v>
                </c:pt>
                <c:pt idx="1781">
                  <c:v>338</c:v>
                </c:pt>
                <c:pt idx="1782">
                  <c:v>328</c:v>
                </c:pt>
                <c:pt idx="1783">
                  <c:v>318</c:v>
                </c:pt>
                <c:pt idx="1784">
                  <c:v>314</c:v>
                </c:pt>
                <c:pt idx="1785">
                  <c:v>318</c:v>
                </c:pt>
                <c:pt idx="1786">
                  <c:v>324</c:v>
                </c:pt>
                <c:pt idx="1787">
                  <c:v>328</c:v>
                </c:pt>
                <c:pt idx="1788">
                  <c:v>339</c:v>
                </c:pt>
                <c:pt idx="1789">
                  <c:v>343</c:v>
                </c:pt>
                <c:pt idx="1790">
                  <c:v>338</c:v>
                </c:pt>
                <c:pt idx="1791">
                  <c:v>324</c:v>
                </c:pt>
                <c:pt idx="1792">
                  <c:v>324</c:v>
                </c:pt>
                <c:pt idx="1793">
                  <c:v>322</c:v>
                </c:pt>
                <c:pt idx="1794">
                  <c:v>319</c:v>
                </c:pt>
                <c:pt idx="1795">
                  <c:v>320</c:v>
                </c:pt>
                <c:pt idx="1796">
                  <c:v>331</c:v>
                </c:pt>
                <c:pt idx="1797">
                  <c:v>329</c:v>
                </c:pt>
                <c:pt idx="1798">
                  <c:v>330</c:v>
                </c:pt>
                <c:pt idx="1799">
                  <c:v>321</c:v>
                </c:pt>
                <c:pt idx="1800">
                  <c:v>326</c:v>
                </c:pt>
                <c:pt idx="1801">
                  <c:v>308</c:v>
                </c:pt>
                <c:pt idx="1802">
                  <c:v>303</c:v>
                </c:pt>
                <c:pt idx="1803">
                  <c:v>321</c:v>
                </c:pt>
                <c:pt idx="1804">
                  <c:v>333</c:v>
                </c:pt>
                <c:pt idx="1805">
                  <c:v>330</c:v>
                </c:pt>
                <c:pt idx="1806">
                  <c:v>314</c:v>
                </c:pt>
                <c:pt idx="1807">
                  <c:v>319</c:v>
                </c:pt>
                <c:pt idx="1808">
                  <c:v>316</c:v>
                </c:pt>
                <c:pt idx="1809">
                  <c:v>310</c:v>
                </c:pt>
                <c:pt idx="1810">
                  <c:v>305</c:v>
                </c:pt>
                <c:pt idx="1811">
                  <c:v>311</c:v>
                </c:pt>
                <c:pt idx="1812">
                  <c:v>320</c:v>
                </c:pt>
                <c:pt idx="1813">
                  <c:v>328</c:v>
                </c:pt>
                <c:pt idx="1814">
                  <c:v>325</c:v>
                </c:pt>
                <c:pt idx="1815">
                  <c:v>324</c:v>
                </c:pt>
                <c:pt idx="1816">
                  <c:v>323</c:v>
                </c:pt>
                <c:pt idx="1817">
                  <c:v>333</c:v>
                </c:pt>
                <c:pt idx="1818">
                  <c:v>330</c:v>
                </c:pt>
                <c:pt idx="1819">
                  <c:v>335</c:v>
                </c:pt>
                <c:pt idx="1820">
                  <c:v>326</c:v>
                </c:pt>
                <c:pt idx="1821">
                  <c:v>324</c:v>
                </c:pt>
                <c:pt idx="1822">
                  <c:v>317</c:v>
                </c:pt>
                <c:pt idx="1823">
                  <c:v>316</c:v>
                </c:pt>
                <c:pt idx="1824">
                  <c:v>316</c:v>
                </c:pt>
                <c:pt idx="1825">
                  <c:v>309</c:v>
                </c:pt>
                <c:pt idx="1826">
                  <c:v>311</c:v>
                </c:pt>
                <c:pt idx="1827">
                  <c:v>322</c:v>
                </c:pt>
                <c:pt idx="1828">
                  <c:v>331</c:v>
                </c:pt>
                <c:pt idx="1829">
                  <c:v>347</c:v>
                </c:pt>
                <c:pt idx="1830">
                  <c:v>347</c:v>
                </c:pt>
                <c:pt idx="1831">
                  <c:v>349</c:v>
                </c:pt>
                <c:pt idx="1832">
                  <c:v>340</c:v>
                </c:pt>
                <c:pt idx="1833">
                  <c:v>341</c:v>
                </c:pt>
                <c:pt idx="1834">
                  <c:v>338</c:v>
                </c:pt>
                <c:pt idx="1835">
                  <c:v>348</c:v>
                </c:pt>
                <c:pt idx="1836">
                  <c:v>356</c:v>
                </c:pt>
                <c:pt idx="1837">
                  <c:v>370</c:v>
                </c:pt>
                <c:pt idx="1838">
                  <c:v>388</c:v>
                </c:pt>
                <c:pt idx="1839">
                  <c:v>407</c:v>
                </c:pt>
                <c:pt idx="1840">
                  <c:v>423</c:v>
                </c:pt>
                <c:pt idx="1841">
                  <c:v>440</c:v>
                </c:pt>
                <c:pt idx="1842">
                  <c:v>449</c:v>
                </c:pt>
                <c:pt idx="1843">
                  <c:v>463</c:v>
                </c:pt>
                <c:pt idx="1844">
                  <c:v>455</c:v>
                </c:pt>
                <c:pt idx="1845">
                  <c:v>461</c:v>
                </c:pt>
                <c:pt idx="1846">
                  <c:v>445</c:v>
                </c:pt>
                <c:pt idx="1847">
                  <c:v>417</c:v>
                </c:pt>
                <c:pt idx="1848">
                  <c:v>387</c:v>
                </c:pt>
                <c:pt idx="1849">
                  <c:v>366</c:v>
                </c:pt>
                <c:pt idx="1850">
                  <c:v>375</c:v>
                </c:pt>
                <c:pt idx="1851">
                  <c:v>367</c:v>
                </c:pt>
                <c:pt idx="1852">
                  <c:v>367</c:v>
                </c:pt>
                <c:pt idx="1853">
                  <c:v>346</c:v>
                </c:pt>
                <c:pt idx="1854">
                  <c:v>342</c:v>
                </c:pt>
                <c:pt idx="1855">
                  <c:v>333</c:v>
                </c:pt>
                <c:pt idx="1856">
                  <c:v>343</c:v>
                </c:pt>
                <c:pt idx="1857">
                  <c:v>341</c:v>
                </c:pt>
                <c:pt idx="1858">
                  <c:v>343</c:v>
                </c:pt>
                <c:pt idx="1859">
                  <c:v>331</c:v>
                </c:pt>
                <c:pt idx="1860">
                  <c:v>329</c:v>
                </c:pt>
                <c:pt idx="1861">
                  <c:v>311</c:v>
                </c:pt>
                <c:pt idx="1862">
                  <c:v>310</c:v>
                </c:pt>
                <c:pt idx="1863">
                  <c:v>313</c:v>
                </c:pt>
                <c:pt idx="1864">
                  <c:v>321</c:v>
                </c:pt>
                <c:pt idx="1865">
                  <c:v>323</c:v>
                </c:pt>
                <c:pt idx="1866">
                  <c:v>329</c:v>
                </c:pt>
                <c:pt idx="1867">
                  <c:v>350</c:v>
                </c:pt>
                <c:pt idx="1868">
                  <c:v>362</c:v>
                </c:pt>
                <c:pt idx="1869">
                  <c:v>342</c:v>
                </c:pt>
                <c:pt idx="1870">
                  <c:v>324</c:v>
                </c:pt>
                <c:pt idx="1871">
                  <c:v>309</c:v>
                </c:pt>
                <c:pt idx="1872">
                  <c:v>314</c:v>
                </c:pt>
                <c:pt idx="1873">
                  <c:v>324</c:v>
                </c:pt>
                <c:pt idx="1874">
                  <c:v>331</c:v>
                </c:pt>
                <c:pt idx="1875">
                  <c:v>342</c:v>
                </c:pt>
                <c:pt idx="1876">
                  <c:v>343</c:v>
                </c:pt>
                <c:pt idx="1877">
                  <c:v>350</c:v>
                </c:pt>
                <c:pt idx="1878">
                  <c:v>346</c:v>
                </c:pt>
                <c:pt idx="1879">
                  <c:v>342</c:v>
                </c:pt>
                <c:pt idx="1880">
                  <c:v>339</c:v>
                </c:pt>
                <c:pt idx="1881">
                  <c:v>332</c:v>
                </c:pt>
                <c:pt idx="1882">
                  <c:v>332</c:v>
                </c:pt>
                <c:pt idx="1883">
                  <c:v>325</c:v>
                </c:pt>
                <c:pt idx="1884">
                  <c:v>318</c:v>
                </c:pt>
                <c:pt idx="1885">
                  <c:v>303</c:v>
                </c:pt>
                <c:pt idx="1886">
                  <c:v>311</c:v>
                </c:pt>
                <c:pt idx="1887">
                  <c:v>322</c:v>
                </c:pt>
                <c:pt idx="1888">
                  <c:v>319</c:v>
                </c:pt>
                <c:pt idx="1889">
                  <c:v>308</c:v>
                </c:pt>
                <c:pt idx="1890">
                  <c:v>307</c:v>
                </c:pt>
                <c:pt idx="1891">
                  <c:v>317</c:v>
                </c:pt>
                <c:pt idx="1892">
                  <c:v>318</c:v>
                </c:pt>
                <c:pt idx="1893">
                  <c:v>318</c:v>
                </c:pt>
                <c:pt idx="1894">
                  <c:v>312</c:v>
                </c:pt>
                <c:pt idx="1895">
                  <c:v>299</c:v>
                </c:pt>
                <c:pt idx="1896">
                  <c:v>450</c:v>
                </c:pt>
                <c:pt idx="1897">
                  <c:v>322</c:v>
                </c:pt>
                <c:pt idx="1898">
                  <c:v>348</c:v>
                </c:pt>
                <c:pt idx="1899">
                  <c:v>670</c:v>
                </c:pt>
                <c:pt idx="1900">
                  <c:v>323</c:v>
                </c:pt>
                <c:pt idx="1901">
                  <c:v>313</c:v>
                </c:pt>
                <c:pt idx="1902">
                  <c:v>318</c:v>
                </c:pt>
                <c:pt idx="1903">
                  <c:v>324</c:v>
                </c:pt>
                <c:pt idx="1904">
                  <c:v>338</c:v>
                </c:pt>
                <c:pt idx="1905">
                  <c:v>348</c:v>
                </c:pt>
                <c:pt idx="1906">
                  <c:v>339</c:v>
                </c:pt>
                <c:pt idx="1907">
                  <c:v>334</c:v>
                </c:pt>
                <c:pt idx="1908">
                  <c:v>330</c:v>
                </c:pt>
                <c:pt idx="1909">
                  <c:v>335</c:v>
                </c:pt>
                <c:pt idx="1910">
                  <c:v>324</c:v>
                </c:pt>
                <c:pt idx="1911">
                  <c:v>327</c:v>
                </c:pt>
                <c:pt idx="1912">
                  <c:v>328</c:v>
                </c:pt>
                <c:pt idx="1913">
                  <c:v>328</c:v>
                </c:pt>
                <c:pt idx="1914">
                  <c:v>325</c:v>
                </c:pt>
                <c:pt idx="1915">
                  <c:v>326</c:v>
                </c:pt>
                <c:pt idx="1916">
                  <c:v>332</c:v>
                </c:pt>
                <c:pt idx="1917">
                  <c:v>338</c:v>
                </c:pt>
                <c:pt idx="1918">
                  <c:v>343</c:v>
                </c:pt>
                <c:pt idx="1919">
                  <c:v>335</c:v>
                </c:pt>
                <c:pt idx="1920">
                  <c:v>327</c:v>
                </c:pt>
                <c:pt idx="1921">
                  <c:v>322</c:v>
                </c:pt>
                <c:pt idx="1922">
                  <c:v>324</c:v>
                </c:pt>
                <c:pt idx="1923">
                  <c:v>320</c:v>
                </c:pt>
                <c:pt idx="1924">
                  <c:v>317</c:v>
                </c:pt>
                <c:pt idx="1925">
                  <c:v>306</c:v>
                </c:pt>
                <c:pt idx="1926">
                  <c:v>304</c:v>
                </c:pt>
                <c:pt idx="1927">
                  <c:v>301</c:v>
                </c:pt>
                <c:pt idx="1928">
                  <c:v>310</c:v>
                </c:pt>
                <c:pt idx="1929">
                  <c:v>323</c:v>
                </c:pt>
                <c:pt idx="1930">
                  <c:v>334</c:v>
                </c:pt>
                <c:pt idx="1931">
                  <c:v>353</c:v>
                </c:pt>
                <c:pt idx="1932">
                  <c:v>347</c:v>
                </c:pt>
                <c:pt idx="1933">
                  <c:v>333</c:v>
                </c:pt>
                <c:pt idx="1934">
                  <c:v>318</c:v>
                </c:pt>
                <c:pt idx="1935">
                  <c:v>315</c:v>
                </c:pt>
                <c:pt idx="1936">
                  <c:v>333</c:v>
                </c:pt>
                <c:pt idx="1937">
                  <c:v>332</c:v>
                </c:pt>
                <c:pt idx="1938">
                  <c:v>330</c:v>
                </c:pt>
                <c:pt idx="1939">
                  <c:v>323</c:v>
                </c:pt>
                <c:pt idx="1940">
                  <c:v>323</c:v>
                </c:pt>
                <c:pt idx="1941">
                  <c:v>327</c:v>
                </c:pt>
                <c:pt idx="1942">
                  <c:v>319</c:v>
                </c:pt>
                <c:pt idx="1943">
                  <c:v>335</c:v>
                </c:pt>
                <c:pt idx="1944">
                  <c:v>327</c:v>
                </c:pt>
                <c:pt idx="1945">
                  <c:v>339</c:v>
                </c:pt>
                <c:pt idx="1946">
                  <c:v>320</c:v>
                </c:pt>
                <c:pt idx="1947">
                  <c:v>335</c:v>
                </c:pt>
                <c:pt idx="1948">
                  <c:v>319</c:v>
                </c:pt>
                <c:pt idx="1949">
                  <c:v>980</c:v>
                </c:pt>
                <c:pt idx="1950">
                  <c:v>315</c:v>
                </c:pt>
                <c:pt idx="1951">
                  <c:v>326</c:v>
                </c:pt>
                <c:pt idx="1952">
                  <c:v>324</c:v>
                </c:pt>
                <c:pt idx="1953">
                  <c:v>316</c:v>
                </c:pt>
                <c:pt idx="1954">
                  <c:v>318</c:v>
                </c:pt>
                <c:pt idx="1955">
                  <c:v>313</c:v>
                </c:pt>
                <c:pt idx="1956">
                  <c:v>332</c:v>
                </c:pt>
                <c:pt idx="1957">
                  <c:v>326</c:v>
                </c:pt>
                <c:pt idx="1958">
                  <c:v>323</c:v>
                </c:pt>
                <c:pt idx="1959">
                  <c:v>317</c:v>
                </c:pt>
                <c:pt idx="1960">
                  <c:v>316</c:v>
                </c:pt>
                <c:pt idx="1961">
                  <c:v>319</c:v>
                </c:pt>
                <c:pt idx="1962">
                  <c:v>328</c:v>
                </c:pt>
                <c:pt idx="1963">
                  <c:v>334</c:v>
                </c:pt>
                <c:pt idx="1964">
                  <c:v>340</c:v>
                </c:pt>
                <c:pt idx="1965">
                  <c:v>310</c:v>
                </c:pt>
                <c:pt idx="1966">
                  <c:v>306</c:v>
                </c:pt>
                <c:pt idx="1967">
                  <c:v>312</c:v>
                </c:pt>
                <c:pt idx="1968">
                  <c:v>323</c:v>
                </c:pt>
                <c:pt idx="1969">
                  <c:v>325</c:v>
                </c:pt>
                <c:pt idx="1970">
                  <c:v>326</c:v>
                </c:pt>
                <c:pt idx="1971">
                  <c:v>337</c:v>
                </c:pt>
                <c:pt idx="1972">
                  <c:v>338</c:v>
                </c:pt>
                <c:pt idx="1973">
                  <c:v>338</c:v>
                </c:pt>
                <c:pt idx="1974">
                  <c:v>335</c:v>
                </c:pt>
                <c:pt idx="1975">
                  <c:v>326</c:v>
                </c:pt>
                <c:pt idx="1976">
                  <c:v>313</c:v>
                </c:pt>
                <c:pt idx="1977">
                  <c:v>304</c:v>
                </c:pt>
                <c:pt idx="1978">
                  <c:v>312</c:v>
                </c:pt>
                <c:pt idx="1979">
                  <c:v>330</c:v>
                </c:pt>
                <c:pt idx="1980">
                  <c:v>331</c:v>
                </c:pt>
                <c:pt idx="1981">
                  <c:v>340</c:v>
                </c:pt>
                <c:pt idx="1982">
                  <c:v>334</c:v>
                </c:pt>
                <c:pt idx="1983">
                  <c:v>330</c:v>
                </c:pt>
                <c:pt idx="1984">
                  <c:v>329</c:v>
                </c:pt>
                <c:pt idx="1985">
                  <c:v>323</c:v>
                </c:pt>
                <c:pt idx="1986">
                  <c:v>323</c:v>
                </c:pt>
                <c:pt idx="1987">
                  <c:v>325</c:v>
                </c:pt>
                <c:pt idx="1988">
                  <c:v>318</c:v>
                </c:pt>
                <c:pt idx="1989">
                  <c:v>315</c:v>
                </c:pt>
                <c:pt idx="1990">
                  <c:v>310</c:v>
                </c:pt>
                <c:pt idx="1991">
                  <c:v>319</c:v>
                </c:pt>
                <c:pt idx="1992">
                  <c:v>337</c:v>
                </c:pt>
                <c:pt idx="1993">
                  <c:v>330</c:v>
                </c:pt>
                <c:pt idx="1994">
                  <c:v>332</c:v>
                </c:pt>
                <c:pt idx="1995">
                  <c:v>327</c:v>
                </c:pt>
                <c:pt idx="1996">
                  <c:v>325</c:v>
                </c:pt>
                <c:pt idx="1997">
                  <c:v>320</c:v>
                </c:pt>
                <c:pt idx="1998">
                  <c:v>320</c:v>
                </c:pt>
                <c:pt idx="1999">
                  <c:v>315</c:v>
                </c:pt>
                <c:pt idx="2000">
                  <c:v>313</c:v>
                </c:pt>
                <c:pt idx="2001">
                  <c:v>301</c:v>
                </c:pt>
                <c:pt idx="2002">
                  <c:v>311</c:v>
                </c:pt>
                <c:pt idx="2003">
                  <c:v>313</c:v>
                </c:pt>
                <c:pt idx="2004">
                  <c:v>314</c:v>
                </c:pt>
                <c:pt idx="2005">
                  <c:v>312</c:v>
                </c:pt>
                <c:pt idx="2006">
                  <c:v>315</c:v>
                </c:pt>
                <c:pt idx="2007">
                  <c:v>322</c:v>
                </c:pt>
                <c:pt idx="2008">
                  <c:v>316</c:v>
                </c:pt>
                <c:pt idx="2009">
                  <c:v>304</c:v>
                </c:pt>
                <c:pt idx="2010">
                  <c:v>306</c:v>
                </c:pt>
                <c:pt idx="2011">
                  <c:v>317</c:v>
                </c:pt>
                <c:pt idx="2012">
                  <c:v>322</c:v>
                </c:pt>
                <c:pt idx="2013">
                  <c:v>314</c:v>
                </c:pt>
                <c:pt idx="2014">
                  <c:v>299</c:v>
                </c:pt>
                <c:pt idx="2015">
                  <c:v>308</c:v>
                </c:pt>
                <c:pt idx="2016">
                  <c:v>320</c:v>
                </c:pt>
                <c:pt idx="2017">
                  <c:v>324</c:v>
                </c:pt>
                <c:pt idx="2018">
                  <c:v>325</c:v>
                </c:pt>
                <c:pt idx="2019">
                  <c:v>326</c:v>
                </c:pt>
                <c:pt idx="2020">
                  <c:v>345</c:v>
                </c:pt>
                <c:pt idx="2021">
                  <c:v>332</c:v>
                </c:pt>
                <c:pt idx="2022">
                  <c:v>324</c:v>
                </c:pt>
                <c:pt idx="2023">
                  <c:v>310</c:v>
                </c:pt>
                <c:pt idx="2024">
                  <c:v>309</c:v>
                </c:pt>
                <c:pt idx="2025">
                  <c:v>304</c:v>
                </c:pt>
                <c:pt idx="2026">
                  <c:v>313</c:v>
                </c:pt>
                <c:pt idx="2027">
                  <c:v>324</c:v>
                </c:pt>
                <c:pt idx="2028">
                  <c:v>339</c:v>
                </c:pt>
                <c:pt idx="2029">
                  <c:v>336</c:v>
                </c:pt>
                <c:pt idx="2030">
                  <c:v>330</c:v>
                </c:pt>
                <c:pt idx="2031">
                  <c:v>334</c:v>
                </c:pt>
                <c:pt idx="2032">
                  <c:v>329</c:v>
                </c:pt>
                <c:pt idx="2033">
                  <c:v>336</c:v>
                </c:pt>
                <c:pt idx="2034">
                  <c:v>312</c:v>
                </c:pt>
                <c:pt idx="2035">
                  <c:v>323</c:v>
                </c:pt>
                <c:pt idx="2036">
                  <c:v>318</c:v>
                </c:pt>
                <c:pt idx="2037">
                  <c:v>336</c:v>
                </c:pt>
                <c:pt idx="2038">
                  <c:v>328</c:v>
                </c:pt>
                <c:pt idx="2039">
                  <c:v>331</c:v>
                </c:pt>
                <c:pt idx="2040">
                  <c:v>323</c:v>
                </c:pt>
                <c:pt idx="2041">
                  <c:v>330</c:v>
                </c:pt>
                <c:pt idx="2042">
                  <c:v>326</c:v>
                </c:pt>
                <c:pt idx="2043">
                  <c:v>337</c:v>
                </c:pt>
                <c:pt idx="2044">
                  <c:v>338</c:v>
                </c:pt>
                <c:pt idx="2045">
                  <c:v>337</c:v>
                </c:pt>
                <c:pt idx="2046">
                  <c:v>340</c:v>
                </c:pt>
                <c:pt idx="2047">
                  <c:v>333</c:v>
                </c:pt>
                <c:pt idx="2048">
                  <c:v>343</c:v>
                </c:pt>
                <c:pt idx="2049">
                  <c:v>335</c:v>
                </c:pt>
                <c:pt idx="2050">
                  <c:v>335</c:v>
                </c:pt>
                <c:pt idx="2051">
                  <c:v>333</c:v>
                </c:pt>
                <c:pt idx="2052">
                  <c:v>331</c:v>
                </c:pt>
                <c:pt idx="2053">
                  <c:v>333</c:v>
                </c:pt>
                <c:pt idx="2054">
                  <c:v>324</c:v>
                </c:pt>
                <c:pt idx="2055">
                  <c:v>310</c:v>
                </c:pt>
                <c:pt idx="2056">
                  <c:v>850</c:v>
                </c:pt>
                <c:pt idx="2057">
                  <c:v>313</c:v>
                </c:pt>
                <c:pt idx="2058">
                  <c:v>850</c:v>
                </c:pt>
                <c:pt idx="2059">
                  <c:v>334</c:v>
                </c:pt>
                <c:pt idx="2060">
                  <c:v>820</c:v>
                </c:pt>
                <c:pt idx="2061">
                  <c:v>314</c:v>
                </c:pt>
                <c:pt idx="2062">
                  <c:v>324</c:v>
                </c:pt>
                <c:pt idx="2063">
                  <c:v>317</c:v>
                </c:pt>
                <c:pt idx="2064">
                  <c:v>321</c:v>
                </c:pt>
                <c:pt idx="2065">
                  <c:v>308</c:v>
                </c:pt>
                <c:pt idx="2066">
                  <c:v>308</c:v>
                </c:pt>
                <c:pt idx="2067">
                  <c:v>950</c:v>
                </c:pt>
                <c:pt idx="2068">
                  <c:v>312</c:v>
                </c:pt>
                <c:pt idx="2069">
                  <c:v>313</c:v>
                </c:pt>
                <c:pt idx="2070">
                  <c:v>313</c:v>
                </c:pt>
                <c:pt idx="2071">
                  <c:v>320</c:v>
                </c:pt>
                <c:pt idx="2072">
                  <c:v>322</c:v>
                </c:pt>
                <c:pt idx="2073">
                  <c:v>314</c:v>
                </c:pt>
                <c:pt idx="2074">
                  <c:v>315</c:v>
                </c:pt>
                <c:pt idx="2075">
                  <c:v>316</c:v>
                </c:pt>
                <c:pt idx="2076">
                  <c:v>320</c:v>
                </c:pt>
                <c:pt idx="2077">
                  <c:v>321</c:v>
                </c:pt>
                <c:pt idx="2078">
                  <c:v>315</c:v>
                </c:pt>
                <c:pt idx="2079">
                  <c:v>560</c:v>
                </c:pt>
                <c:pt idx="2080">
                  <c:v>322</c:v>
                </c:pt>
                <c:pt idx="2081">
                  <c:v>339</c:v>
                </c:pt>
                <c:pt idx="2082">
                  <c:v>344</c:v>
                </c:pt>
                <c:pt idx="2083">
                  <c:v>333</c:v>
                </c:pt>
                <c:pt idx="2084">
                  <c:v>323</c:v>
                </c:pt>
                <c:pt idx="2085">
                  <c:v>325</c:v>
                </c:pt>
                <c:pt idx="2086">
                  <c:v>339</c:v>
                </c:pt>
                <c:pt idx="2087">
                  <c:v>349</c:v>
                </c:pt>
                <c:pt idx="2088">
                  <c:v>333</c:v>
                </c:pt>
                <c:pt idx="2089">
                  <c:v>324</c:v>
                </c:pt>
                <c:pt idx="2090">
                  <c:v>323</c:v>
                </c:pt>
                <c:pt idx="2091">
                  <c:v>317</c:v>
                </c:pt>
                <c:pt idx="2092">
                  <c:v>670</c:v>
                </c:pt>
                <c:pt idx="2093">
                  <c:v>288</c:v>
                </c:pt>
                <c:pt idx="2094">
                  <c:v>820</c:v>
                </c:pt>
                <c:pt idx="2095">
                  <c:v>325</c:v>
                </c:pt>
                <c:pt idx="2096">
                  <c:v>341</c:v>
                </c:pt>
                <c:pt idx="2097">
                  <c:v>333</c:v>
                </c:pt>
                <c:pt idx="2098">
                  <c:v>314</c:v>
                </c:pt>
                <c:pt idx="2099">
                  <c:v>299</c:v>
                </c:pt>
                <c:pt idx="2100">
                  <c:v>310</c:v>
                </c:pt>
                <c:pt idx="2101">
                  <c:v>325</c:v>
                </c:pt>
                <c:pt idx="2102">
                  <c:v>330</c:v>
                </c:pt>
                <c:pt idx="2103">
                  <c:v>320</c:v>
                </c:pt>
                <c:pt idx="2104">
                  <c:v>317</c:v>
                </c:pt>
                <c:pt idx="2105">
                  <c:v>326</c:v>
                </c:pt>
                <c:pt idx="2106">
                  <c:v>325</c:v>
                </c:pt>
                <c:pt idx="2107">
                  <c:v>322</c:v>
                </c:pt>
                <c:pt idx="2108">
                  <c:v>328</c:v>
                </c:pt>
                <c:pt idx="2109">
                  <c:v>330</c:v>
                </c:pt>
                <c:pt idx="2110">
                  <c:v>318</c:v>
                </c:pt>
                <c:pt idx="2111">
                  <c:v>301</c:v>
                </c:pt>
                <c:pt idx="2112">
                  <c:v>299</c:v>
                </c:pt>
                <c:pt idx="2113">
                  <c:v>305</c:v>
                </c:pt>
                <c:pt idx="2114">
                  <c:v>317</c:v>
                </c:pt>
                <c:pt idx="2115">
                  <c:v>330</c:v>
                </c:pt>
                <c:pt idx="2116">
                  <c:v>335</c:v>
                </c:pt>
                <c:pt idx="2117">
                  <c:v>334</c:v>
                </c:pt>
                <c:pt idx="2118">
                  <c:v>318</c:v>
                </c:pt>
                <c:pt idx="2119">
                  <c:v>309</c:v>
                </c:pt>
                <c:pt idx="2120">
                  <c:v>308</c:v>
                </c:pt>
                <c:pt idx="2121">
                  <c:v>318</c:v>
                </c:pt>
                <c:pt idx="2122">
                  <c:v>325</c:v>
                </c:pt>
                <c:pt idx="2123">
                  <c:v>341</c:v>
                </c:pt>
                <c:pt idx="2124">
                  <c:v>343</c:v>
                </c:pt>
                <c:pt idx="2125">
                  <c:v>339</c:v>
                </c:pt>
                <c:pt idx="2126">
                  <c:v>318</c:v>
                </c:pt>
                <c:pt idx="2127">
                  <c:v>314</c:v>
                </c:pt>
                <c:pt idx="2128">
                  <c:v>324</c:v>
                </c:pt>
                <c:pt idx="2129">
                  <c:v>320</c:v>
                </c:pt>
                <c:pt idx="2130">
                  <c:v>319</c:v>
                </c:pt>
                <c:pt idx="2131">
                  <c:v>299</c:v>
                </c:pt>
                <c:pt idx="2132">
                  <c:v>307</c:v>
                </c:pt>
                <c:pt idx="2133">
                  <c:v>313</c:v>
                </c:pt>
                <c:pt idx="2134">
                  <c:v>334</c:v>
                </c:pt>
                <c:pt idx="2135">
                  <c:v>339</c:v>
                </c:pt>
                <c:pt idx="2136">
                  <c:v>338</c:v>
                </c:pt>
                <c:pt idx="2137">
                  <c:v>331</c:v>
                </c:pt>
                <c:pt idx="2138">
                  <c:v>317</c:v>
                </c:pt>
                <c:pt idx="2139">
                  <c:v>312</c:v>
                </c:pt>
                <c:pt idx="2140">
                  <c:v>314</c:v>
                </c:pt>
                <c:pt idx="2141">
                  <c:v>314</c:v>
                </c:pt>
                <c:pt idx="2142">
                  <c:v>319</c:v>
                </c:pt>
                <c:pt idx="2143">
                  <c:v>316</c:v>
                </c:pt>
                <c:pt idx="2144">
                  <c:v>324</c:v>
                </c:pt>
                <c:pt idx="2145">
                  <c:v>313</c:v>
                </c:pt>
                <c:pt idx="2146">
                  <c:v>313</c:v>
                </c:pt>
                <c:pt idx="2147">
                  <c:v>323</c:v>
                </c:pt>
                <c:pt idx="2148">
                  <c:v>328</c:v>
                </c:pt>
                <c:pt idx="2149">
                  <c:v>326</c:v>
                </c:pt>
                <c:pt idx="2150">
                  <c:v>314</c:v>
                </c:pt>
                <c:pt idx="2151">
                  <c:v>321</c:v>
                </c:pt>
                <c:pt idx="2152">
                  <c:v>328</c:v>
                </c:pt>
                <c:pt idx="2153">
                  <c:v>327</c:v>
                </c:pt>
                <c:pt idx="2154">
                  <c:v>314</c:v>
                </c:pt>
                <c:pt idx="2155">
                  <c:v>311</c:v>
                </c:pt>
                <c:pt idx="2156">
                  <c:v>313</c:v>
                </c:pt>
                <c:pt idx="2157">
                  <c:v>315</c:v>
                </c:pt>
                <c:pt idx="2158">
                  <c:v>316</c:v>
                </c:pt>
                <c:pt idx="2159">
                  <c:v>315</c:v>
                </c:pt>
                <c:pt idx="2160">
                  <c:v>324</c:v>
                </c:pt>
                <c:pt idx="2161">
                  <c:v>327</c:v>
                </c:pt>
                <c:pt idx="2162">
                  <c:v>338</c:v>
                </c:pt>
                <c:pt idx="2163">
                  <c:v>328</c:v>
                </c:pt>
                <c:pt idx="2164">
                  <c:v>321</c:v>
                </c:pt>
                <c:pt idx="2165">
                  <c:v>314</c:v>
                </c:pt>
                <c:pt idx="2166">
                  <c:v>311</c:v>
                </c:pt>
                <c:pt idx="2167">
                  <c:v>318</c:v>
                </c:pt>
                <c:pt idx="2168">
                  <c:v>316</c:v>
                </c:pt>
                <c:pt idx="2169">
                  <c:v>327</c:v>
                </c:pt>
                <c:pt idx="2170">
                  <c:v>327</c:v>
                </c:pt>
                <c:pt idx="2171">
                  <c:v>337</c:v>
                </c:pt>
                <c:pt idx="2172">
                  <c:v>326</c:v>
                </c:pt>
                <c:pt idx="2173">
                  <c:v>318</c:v>
                </c:pt>
                <c:pt idx="2174">
                  <c:v>305</c:v>
                </c:pt>
                <c:pt idx="2175">
                  <c:v>324</c:v>
                </c:pt>
                <c:pt idx="2176">
                  <c:v>326</c:v>
                </c:pt>
                <c:pt idx="2177">
                  <c:v>334</c:v>
                </c:pt>
                <c:pt idx="2178">
                  <c:v>315</c:v>
                </c:pt>
                <c:pt idx="2179">
                  <c:v>314</c:v>
                </c:pt>
                <c:pt idx="2180">
                  <c:v>315</c:v>
                </c:pt>
                <c:pt idx="2181">
                  <c:v>312</c:v>
                </c:pt>
                <c:pt idx="2182">
                  <c:v>309</c:v>
                </c:pt>
                <c:pt idx="2183">
                  <c:v>303</c:v>
                </c:pt>
                <c:pt idx="2184">
                  <c:v>310</c:v>
                </c:pt>
                <c:pt idx="2185">
                  <c:v>318</c:v>
                </c:pt>
                <c:pt idx="2186">
                  <c:v>335</c:v>
                </c:pt>
                <c:pt idx="2187">
                  <c:v>340</c:v>
                </c:pt>
                <c:pt idx="2188">
                  <c:v>330</c:v>
                </c:pt>
                <c:pt idx="2189">
                  <c:v>316</c:v>
                </c:pt>
                <c:pt idx="2190">
                  <c:v>298</c:v>
                </c:pt>
                <c:pt idx="2191">
                  <c:v>296</c:v>
                </c:pt>
                <c:pt idx="2192">
                  <c:v>303</c:v>
                </c:pt>
                <c:pt idx="2193">
                  <c:v>314</c:v>
                </c:pt>
                <c:pt idx="2194">
                  <c:v>317</c:v>
                </c:pt>
                <c:pt idx="2195">
                  <c:v>298</c:v>
                </c:pt>
                <c:pt idx="2196">
                  <c:v>308</c:v>
                </c:pt>
                <c:pt idx="2197">
                  <c:v>312</c:v>
                </c:pt>
                <c:pt idx="2198">
                  <c:v>327</c:v>
                </c:pt>
                <c:pt idx="2199">
                  <c:v>323</c:v>
                </c:pt>
                <c:pt idx="2200">
                  <c:v>323</c:v>
                </c:pt>
                <c:pt idx="2201">
                  <c:v>310</c:v>
                </c:pt>
                <c:pt idx="2202">
                  <c:v>315</c:v>
                </c:pt>
                <c:pt idx="2203">
                  <c:v>310</c:v>
                </c:pt>
                <c:pt idx="2204">
                  <c:v>318</c:v>
                </c:pt>
                <c:pt idx="2205">
                  <c:v>315</c:v>
                </c:pt>
                <c:pt idx="2206">
                  <c:v>317</c:v>
                </c:pt>
                <c:pt idx="2207">
                  <c:v>323</c:v>
                </c:pt>
                <c:pt idx="2208">
                  <c:v>317</c:v>
                </c:pt>
                <c:pt idx="2209">
                  <c:v>327</c:v>
                </c:pt>
                <c:pt idx="2210">
                  <c:v>331</c:v>
                </c:pt>
                <c:pt idx="2211">
                  <c:v>325</c:v>
                </c:pt>
                <c:pt idx="2212">
                  <c:v>308</c:v>
                </c:pt>
                <c:pt idx="2213">
                  <c:v>304</c:v>
                </c:pt>
                <c:pt idx="2214">
                  <c:v>306</c:v>
                </c:pt>
                <c:pt idx="2215">
                  <c:v>332</c:v>
                </c:pt>
                <c:pt idx="2216">
                  <c:v>333</c:v>
                </c:pt>
                <c:pt idx="2217">
                  <c:v>337</c:v>
                </c:pt>
                <c:pt idx="2218">
                  <c:v>325</c:v>
                </c:pt>
                <c:pt idx="2219">
                  <c:v>322</c:v>
                </c:pt>
                <c:pt idx="2220">
                  <c:v>333</c:v>
                </c:pt>
                <c:pt idx="2221">
                  <c:v>334</c:v>
                </c:pt>
                <c:pt idx="2222">
                  <c:v>338</c:v>
                </c:pt>
                <c:pt idx="2223">
                  <c:v>341</c:v>
                </c:pt>
                <c:pt idx="2224">
                  <c:v>333</c:v>
                </c:pt>
                <c:pt idx="2225">
                  <c:v>332</c:v>
                </c:pt>
                <c:pt idx="2226">
                  <c:v>326</c:v>
                </c:pt>
                <c:pt idx="2227">
                  <c:v>329</c:v>
                </c:pt>
                <c:pt idx="2228">
                  <c:v>343</c:v>
                </c:pt>
                <c:pt idx="2229">
                  <c:v>322</c:v>
                </c:pt>
                <c:pt idx="2230">
                  <c:v>318</c:v>
                </c:pt>
                <c:pt idx="2231">
                  <c:v>299</c:v>
                </c:pt>
                <c:pt idx="2232">
                  <c:v>312</c:v>
                </c:pt>
                <c:pt idx="2233">
                  <c:v>314</c:v>
                </c:pt>
                <c:pt idx="2234">
                  <c:v>310</c:v>
                </c:pt>
                <c:pt idx="2235">
                  <c:v>321</c:v>
                </c:pt>
                <c:pt idx="2236">
                  <c:v>315</c:v>
                </c:pt>
                <c:pt idx="2237">
                  <c:v>320</c:v>
                </c:pt>
                <c:pt idx="2238">
                  <c:v>314</c:v>
                </c:pt>
                <c:pt idx="2239">
                  <c:v>322</c:v>
                </c:pt>
                <c:pt idx="2240">
                  <c:v>317</c:v>
                </c:pt>
                <c:pt idx="2241">
                  <c:v>314</c:v>
                </c:pt>
                <c:pt idx="2242">
                  <c:v>308</c:v>
                </c:pt>
                <c:pt idx="2243">
                  <c:v>308</c:v>
                </c:pt>
                <c:pt idx="2244">
                  <c:v>302</c:v>
                </c:pt>
                <c:pt idx="2245">
                  <c:v>323</c:v>
                </c:pt>
                <c:pt idx="2246">
                  <c:v>326</c:v>
                </c:pt>
                <c:pt idx="2247">
                  <c:v>333</c:v>
                </c:pt>
                <c:pt idx="2248">
                  <c:v>329</c:v>
                </c:pt>
                <c:pt idx="2249">
                  <c:v>331</c:v>
                </c:pt>
                <c:pt idx="2250">
                  <c:v>325</c:v>
                </c:pt>
                <c:pt idx="2251">
                  <c:v>321</c:v>
                </c:pt>
                <c:pt idx="2252">
                  <c:v>326</c:v>
                </c:pt>
                <c:pt idx="2253">
                  <c:v>336</c:v>
                </c:pt>
                <c:pt idx="2254">
                  <c:v>320</c:v>
                </c:pt>
                <c:pt idx="2255">
                  <c:v>316</c:v>
                </c:pt>
                <c:pt idx="2256">
                  <c:v>300</c:v>
                </c:pt>
                <c:pt idx="2257">
                  <c:v>307</c:v>
                </c:pt>
                <c:pt idx="2258">
                  <c:v>310</c:v>
                </c:pt>
                <c:pt idx="2259">
                  <c:v>327</c:v>
                </c:pt>
                <c:pt idx="2260">
                  <c:v>335</c:v>
                </c:pt>
                <c:pt idx="2261">
                  <c:v>337</c:v>
                </c:pt>
                <c:pt idx="2262">
                  <c:v>348</c:v>
                </c:pt>
                <c:pt idx="2263">
                  <c:v>341</c:v>
                </c:pt>
                <c:pt idx="2264">
                  <c:v>341</c:v>
                </c:pt>
                <c:pt idx="2265">
                  <c:v>336</c:v>
                </c:pt>
                <c:pt idx="2266">
                  <c:v>347</c:v>
                </c:pt>
                <c:pt idx="2267">
                  <c:v>374</c:v>
                </c:pt>
                <c:pt idx="2268">
                  <c:v>377</c:v>
                </c:pt>
                <c:pt idx="2269">
                  <c:v>391</c:v>
                </c:pt>
                <c:pt idx="2270">
                  <c:v>414</c:v>
                </c:pt>
                <c:pt idx="2271">
                  <c:v>449</c:v>
                </c:pt>
                <c:pt idx="2272">
                  <c:v>496</c:v>
                </c:pt>
                <c:pt idx="2273">
                  <c:v>503</c:v>
                </c:pt>
                <c:pt idx="2274">
                  <c:v>501</c:v>
                </c:pt>
                <c:pt idx="2275">
                  <c:v>495</c:v>
                </c:pt>
                <c:pt idx="2276">
                  <c:v>472</c:v>
                </c:pt>
                <c:pt idx="2277">
                  <c:v>457</c:v>
                </c:pt>
                <c:pt idx="2278">
                  <c:v>452</c:v>
                </c:pt>
                <c:pt idx="2279">
                  <c:v>449</c:v>
                </c:pt>
                <c:pt idx="2280">
                  <c:v>441</c:v>
                </c:pt>
                <c:pt idx="2281">
                  <c:v>412</c:v>
                </c:pt>
                <c:pt idx="2282">
                  <c:v>391</c:v>
                </c:pt>
                <c:pt idx="2283">
                  <c:v>385</c:v>
                </c:pt>
                <c:pt idx="2284">
                  <c:v>365</c:v>
                </c:pt>
                <c:pt idx="2285">
                  <c:v>355</c:v>
                </c:pt>
                <c:pt idx="2286">
                  <c:v>350</c:v>
                </c:pt>
                <c:pt idx="2287">
                  <c:v>334</c:v>
                </c:pt>
                <c:pt idx="2288">
                  <c:v>323</c:v>
                </c:pt>
                <c:pt idx="2289">
                  <c:v>318</c:v>
                </c:pt>
                <c:pt idx="2290">
                  <c:v>315</c:v>
                </c:pt>
                <c:pt idx="2291">
                  <c:v>321</c:v>
                </c:pt>
                <c:pt idx="2292">
                  <c:v>318</c:v>
                </c:pt>
                <c:pt idx="2293">
                  <c:v>321</c:v>
                </c:pt>
                <c:pt idx="2294">
                  <c:v>316</c:v>
                </c:pt>
                <c:pt idx="2295">
                  <c:v>322</c:v>
                </c:pt>
                <c:pt idx="2296">
                  <c:v>324</c:v>
                </c:pt>
                <c:pt idx="2297">
                  <c:v>333</c:v>
                </c:pt>
                <c:pt idx="2298">
                  <c:v>318</c:v>
                </c:pt>
                <c:pt idx="2299">
                  <c:v>316</c:v>
                </c:pt>
                <c:pt idx="2300">
                  <c:v>317</c:v>
                </c:pt>
                <c:pt idx="2301">
                  <c:v>334</c:v>
                </c:pt>
                <c:pt idx="2302">
                  <c:v>324</c:v>
                </c:pt>
                <c:pt idx="2303">
                  <c:v>313</c:v>
                </c:pt>
                <c:pt idx="2304">
                  <c:v>298</c:v>
                </c:pt>
                <c:pt idx="2305">
                  <c:v>321</c:v>
                </c:pt>
                <c:pt idx="2306">
                  <c:v>322</c:v>
                </c:pt>
                <c:pt idx="2307">
                  <c:v>322</c:v>
                </c:pt>
                <c:pt idx="2308">
                  <c:v>316</c:v>
                </c:pt>
                <c:pt idx="2309">
                  <c:v>322</c:v>
                </c:pt>
                <c:pt idx="2310">
                  <c:v>332</c:v>
                </c:pt>
                <c:pt idx="2311">
                  <c:v>334</c:v>
                </c:pt>
                <c:pt idx="2312">
                  <c:v>330</c:v>
                </c:pt>
                <c:pt idx="2313">
                  <c:v>316</c:v>
                </c:pt>
                <c:pt idx="2314">
                  <c:v>308</c:v>
                </c:pt>
                <c:pt idx="2315">
                  <c:v>301</c:v>
                </c:pt>
                <c:pt idx="2316">
                  <c:v>301</c:v>
                </c:pt>
                <c:pt idx="2317">
                  <c:v>313</c:v>
                </c:pt>
                <c:pt idx="2318">
                  <c:v>323</c:v>
                </c:pt>
                <c:pt idx="2319">
                  <c:v>331</c:v>
                </c:pt>
                <c:pt idx="2320">
                  <c:v>319</c:v>
                </c:pt>
                <c:pt idx="2321">
                  <c:v>322</c:v>
                </c:pt>
                <c:pt idx="2322">
                  <c:v>309</c:v>
                </c:pt>
                <c:pt idx="2323">
                  <c:v>329</c:v>
                </c:pt>
                <c:pt idx="2324">
                  <c:v>322</c:v>
                </c:pt>
                <c:pt idx="2325">
                  <c:v>337</c:v>
                </c:pt>
                <c:pt idx="2326">
                  <c:v>315</c:v>
                </c:pt>
                <c:pt idx="2327">
                  <c:v>323</c:v>
                </c:pt>
                <c:pt idx="2328">
                  <c:v>310</c:v>
                </c:pt>
                <c:pt idx="2329">
                  <c:v>325</c:v>
                </c:pt>
                <c:pt idx="2330">
                  <c:v>320</c:v>
                </c:pt>
                <c:pt idx="2331">
                  <c:v>322</c:v>
                </c:pt>
                <c:pt idx="2332">
                  <c:v>313</c:v>
                </c:pt>
                <c:pt idx="2333">
                  <c:v>300</c:v>
                </c:pt>
                <c:pt idx="2334">
                  <c:v>305</c:v>
                </c:pt>
                <c:pt idx="2335">
                  <c:v>308</c:v>
                </c:pt>
                <c:pt idx="2336">
                  <c:v>329</c:v>
                </c:pt>
                <c:pt idx="2337">
                  <c:v>322</c:v>
                </c:pt>
                <c:pt idx="2338">
                  <c:v>317</c:v>
                </c:pt>
                <c:pt idx="2339">
                  <c:v>314</c:v>
                </c:pt>
                <c:pt idx="2340">
                  <c:v>323</c:v>
                </c:pt>
                <c:pt idx="2341">
                  <c:v>318</c:v>
                </c:pt>
                <c:pt idx="2342">
                  <c:v>317</c:v>
                </c:pt>
                <c:pt idx="2343">
                  <c:v>316</c:v>
                </c:pt>
                <c:pt idx="2344">
                  <c:v>320</c:v>
                </c:pt>
                <c:pt idx="2345">
                  <c:v>321</c:v>
                </c:pt>
                <c:pt idx="2346">
                  <c:v>318</c:v>
                </c:pt>
                <c:pt idx="2347">
                  <c:v>325</c:v>
                </c:pt>
                <c:pt idx="2348">
                  <c:v>311</c:v>
                </c:pt>
                <c:pt idx="2349">
                  <c:v>316</c:v>
                </c:pt>
                <c:pt idx="2350">
                  <c:v>316</c:v>
                </c:pt>
                <c:pt idx="2351">
                  <c:v>337</c:v>
                </c:pt>
                <c:pt idx="2352">
                  <c:v>335</c:v>
                </c:pt>
                <c:pt idx="2353">
                  <c:v>339</c:v>
                </c:pt>
                <c:pt idx="2354">
                  <c:v>315</c:v>
                </c:pt>
                <c:pt idx="2355">
                  <c:v>307</c:v>
                </c:pt>
                <c:pt idx="2356">
                  <c:v>304</c:v>
                </c:pt>
                <c:pt idx="2357">
                  <c:v>313</c:v>
                </c:pt>
                <c:pt idx="2358">
                  <c:v>320</c:v>
                </c:pt>
                <c:pt idx="2359">
                  <c:v>322</c:v>
                </c:pt>
                <c:pt idx="2360">
                  <c:v>321</c:v>
                </c:pt>
                <c:pt idx="2361">
                  <c:v>307</c:v>
                </c:pt>
                <c:pt idx="2362">
                  <c:v>312</c:v>
                </c:pt>
                <c:pt idx="2363">
                  <c:v>311</c:v>
                </c:pt>
                <c:pt idx="2364">
                  <c:v>328</c:v>
                </c:pt>
                <c:pt idx="2365">
                  <c:v>315</c:v>
                </c:pt>
                <c:pt idx="2366">
                  <c:v>336</c:v>
                </c:pt>
                <c:pt idx="2367">
                  <c:v>333</c:v>
                </c:pt>
                <c:pt idx="2368">
                  <c:v>336</c:v>
                </c:pt>
                <c:pt idx="2369">
                  <c:v>317</c:v>
                </c:pt>
                <c:pt idx="2370">
                  <c:v>326</c:v>
                </c:pt>
                <c:pt idx="2371">
                  <c:v>319</c:v>
                </c:pt>
                <c:pt idx="2372">
                  <c:v>318</c:v>
                </c:pt>
                <c:pt idx="2373">
                  <c:v>303</c:v>
                </c:pt>
                <c:pt idx="2374">
                  <c:v>311</c:v>
                </c:pt>
                <c:pt idx="2375">
                  <c:v>325</c:v>
                </c:pt>
                <c:pt idx="2376">
                  <c:v>331</c:v>
                </c:pt>
                <c:pt idx="2377">
                  <c:v>346</c:v>
                </c:pt>
                <c:pt idx="2378">
                  <c:v>342</c:v>
                </c:pt>
                <c:pt idx="2379">
                  <c:v>346</c:v>
                </c:pt>
                <c:pt idx="2380">
                  <c:v>332</c:v>
                </c:pt>
                <c:pt idx="2381">
                  <c:v>328</c:v>
                </c:pt>
                <c:pt idx="2382">
                  <c:v>316</c:v>
                </c:pt>
                <c:pt idx="2383">
                  <c:v>305</c:v>
                </c:pt>
                <c:pt idx="2384">
                  <c:v>302</c:v>
                </c:pt>
                <c:pt idx="2385">
                  <c:v>309</c:v>
                </c:pt>
                <c:pt idx="2386">
                  <c:v>313</c:v>
                </c:pt>
                <c:pt idx="2387">
                  <c:v>317</c:v>
                </c:pt>
                <c:pt idx="2388">
                  <c:v>320</c:v>
                </c:pt>
                <c:pt idx="2389">
                  <c:v>320</c:v>
                </c:pt>
                <c:pt idx="2390">
                  <c:v>324</c:v>
                </c:pt>
                <c:pt idx="2391">
                  <c:v>323</c:v>
                </c:pt>
                <c:pt idx="2392">
                  <c:v>321</c:v>
                </c:pt>
                <c:pt idx="2393">
                  <c:v>326</c:v>
                </c:pt>
                <c:pt idx="2394">
                  <c:v>333</c:v>
                </c:pt>
                <c:pt idx="2395">
                  <c:v>333</c:v>
                </c:pt>
                <c:pt idx="2396">
                  <c:v>330</c:v>
                </c:pt>
                <c:pt idx="2397">
                  <c:v>323</c:v>
                </c:pt>
                <c:pt idx="2398">
                  <c:v>326</c:v>
                </c:pt>
                <c:pt idx="2399">
                  <c:v>320</c:v>
                </c:pt>
                <c:pt idx="2400">
                  <c:v>318</c:v>
                </c:pt>
                <c:pt idx="2401">
                  <c:v>324</c:v>
                </c:pt>
                <c:pt idx="2402">
                  <c:v>326</c:v>
                </c:pt>
                <c:pt idx="2403">
                  <c:v>323</c:v>
                </c:pt>
                <c:pt idx="2404">
                  <c:v>331</c:v>
                </c:pt>
                <c:pt idx="2405">
                  <c:v>331</c:v>
                </c:pt>
                <c:pt idx="2406">
                  <c:v>336</c:v>
                </c:pt>
                <c:pt idx="2407">
                  <c:v>326</c:v>
                </c:pt>
                <c:pt idx="2408">
                  <c:v>318</c:v>
                </c:pt>
                <c:pt idx="2409">
                  <c:v>315</c:v>
                </c:pt>
                <c:pt idx="2410">
                  <c:v>312</c:v>
                </c:pt>
                <c:pt idx="2411">
                  <c:v>324</c:v>
                </c:pt>
                <c:pt idx="2412">
                  <c:v>335</c:v>
                </c:pt>
                <c:pt idx="2413">
                  <c:v>330</c:v>
                </c:pt>
                <c:pt idx="2414">
                  <c:v>322</c:v>
                </c:pt>
                <c:pt idx="2415">
                  <c:v>319</c:v>
                </c:pt>
                <c:pt idx="2416">
                  <c:v>315</c:v>
                </c:pt>
                <c:pt idx="2417">
                  <c:v>316</c:v>
                </c:pt>
                <c:pt idx="2418">
                  <c:v>307</c:v>
                </c:pt>
                <c:pt idx="2419">
                  <c:v>318</c:v>
                </c:pt>
                <c:pt idx="2420">
                  <c:v>308</c:v>
                </c:pt>
                <c:pt idx="2421">
                  <c:v>297</c:v>
                </c:pt>
                <c:pt idx="2422">
                  <c:v>295</c:v>
                </c:pt>
                <c:pt idx="2423">
                  <c:v>305</c:v>
                </c:pt>
                <c:pt idx="2424">
                  <c:v>305</c:v>
                </c:pt>
                <c:pt idx="2425">
                  <c:v>306</c:v>
                </c:pt>
                <c:pt idx="2426">
                  <c:v>313</c:v>
                </c:pt>
                <c:pt idx="2427">
                  <c:v>317</c:v>
                </c:pt>
                <c:pt idx="2428">
                  <c:v>332</c:v>
                </c:pt>
                <c:pt idx="2429">
                  <c:v>327</c:v>
                </c:pt>
                <c:pt idx="2430">
                  <c:v>347</c:v>
                </c:pt>
                <c:pt idx="2431">
                  <c:v>333</c:v>
                </c:pt>
                <c:pt idx="2432">
                  <c:v>323</c:v>
                </c:pt>
                <c:pt idx="2433">
                  <c:v>317</c:v>
                </c:pt>
                <c:pt idx="2434">
                  <c:v>312</c:v>
                </c:pt>
                <c:pt idx="2435">
                  <c:v>323</c:v>
                </c:pt>
                <c:pt idx="2436">
                  <c:v>317</c:v>
                </c:pt>
                <c:pt idx="2437">
                  <c:v>318</c:v>
                </c:pt>
                <c:pt idx="2438">
                  <c:v>307</c:v>
                </c:pt>
                <c:pt idx="2439">
                  <c:v>311</c:v>
                </c:pt>
                <c:pt idx="2440">
                  <c:v>321</c:v>
                </c:pt>
                <c:pt idx="2441">
                  <c:v>346</c:v>
                </c:pt>
                <c:pt idx="2442">
                  <c:v>346</c:v>
                </c:pt>
                <c:pt idx="2443">
                  <c:v>351</c:v>
                </c:pt>
                <c:pt idx="2444">
                  <c:v>324</c:v>
                </c:pt>
                <c:pt idx="2445">
                  <c:v>317</c:v>
                </c:pt>
                <c:pt idx="2446">
                  <c:v>310</c:v>
                </c:pt>
                <c:pt idx="2447">
                  <c:v>326</c:v>
                </c:pt>
                <c:pt idx="2448">
                  <c:v>331</c:v>
                </c:pt>
                <c:pt idx="2449">
                  <c:v>323</c:v>
                </c:pt>
                <c:pt idx="2450">
                  <c:v>316</c:v>
                </c:pt>
                <c:pt idx="2451">
                  <c:v>314</c:v>
                </c:pt>
                <c:pt idx="2452">
                  <c:v>319</c:v>
                </c:pt>
                <c:pt idx="2453">
                  <c:v>321</c:v>
                </c:pt>
                <c:pt idx="2454">
                  <c:v>315</c:v>
                </c:pt>
                <c:pt idx="2455">
                  <c:v>316</c:v>
                </c:pt>
                <c:pt idx="2456">
                  <c:v>313</c:v>
                </c:pt>
                <c:pt idx="2457">
                  <c:v>313</c:v>
                </c:pt>
                <c:pt idx="2458">
                  <c:v>306</c:v>
                </c:pt>
                <c:pt idx="2459">
                  <c:v>298</c:v>
                </c:pt>
                <c:pt idx="2460">
                  <c:v>303</c:v>
                </c:pt>
                <c:pt idx="2461">
                  <c:v>313</c:v>
                </c:pt>
                <c:pt idx="2462">
                  <c:v>314</c:v>
                </c:pt>
                <c:pt idx="2463">
                  <c:v>321</c:v>
                </c:pt>
                <c:pt idx="2464">
                  <c:v>309</c:v>
                </c:pt>
                <c:pt idx="2465">
                  <c:v>316</c:v>
                </c:pt>
                <c:pt idx="2466">
                  <c:v>332</c:v>
                </c:pt>
                <c:pt idx="2467">
                  <c:v>354</c:v>
                </c:pt>
                <c:pt idx="2468">
                  <c:v>358</c:v>
                </c:pt>
                <c:pt idx="2469">
                  <c:v>321</c:v>
                </c:pt>
                <c:pt idx="2470">
                  <c:v>307</c:v>
                </c:pt>
                <c:pt idx="2471">
                  <c:v>307</c:v>
                </c:pt>
                <c:pt idx="2472">
                  <c:v>330</c:v>
                </c:pt>
                <c:pt idx="2473">
                  <c:v>322</c:v>
                </c:pt>
                <c:pt idx="2474">
                  <c:v>314</c:v>
                </c:pt>
                <c:pt idx="2475">
                  <c:v>306</c:v>
                </c:pt>
                <c:pt idx="2476">
                  <c:v>320</c:v>
                </c:pt>
                <c:pt idx="2477">
                  <c:v>323</c:v>
                </c:pt>
                <c:pt idx="2478">
                  <c:v>315</c:v>
                </c:pt>
                <c:pt idx="2479">
                  <c:v>316</c:v>
                </c:pt>
                <c:pt idx="2480">
                  <c:v>318</c:v>
                </c:pt>
                <c:pt idx="2481">
                  <c:v>323</c:v>
                </c:pt>
                <c:pt idx="2482">
                  <c:v>325</c:v>
                </c:pt>
                <c:pt idx="2483">
                  <c:v>323</c:v>
                </c:pt>
                <c:pt idx="2484">
                  <c:v>315</c:v>
                </c:pt>
                <c:pt idx="2485">
                  <c:v>305</c:v>
                </c:pt>
                <c:pt idx="2486">
                  <c:v>312</c:v>
                </c:pt>
                <c:pt idx="2487">
                  <c:v>312</c:v>
                </c:pt>
                <c:pt idx="2488">
                  <c:v>312</c:v>
                </c:pt>
                <c:pt idx="2489">
                  <c:v>308</c:v>
                </c:pt>
                <c:pt idx="2490">
                  <c:v>340</c:v>
                </c:pt>
                <c:pt idx="2491">
                  <c:v>347</c:v>
                </c:pt>
                <c:pt idx="2492">
                  <c:v>357</c:v>
                </c:pt>
                <c:pt idx="2493">
                  <c:v>349</c:v>
                </c:pt>
                <c:pt idx="2494">
                  <c:v>334</c:v>
                </c:pt>
                <c:pt idx="2495">
                  <c:v>348</c:v>
                </c:pt>
                <c:pt idx="2496">
                  <c:v>344</c:v>
                </c:pt>
                <c:pt idx="2497">
                  <c:v>382</c:v>
                </c:pt>
                <c:pt idx="2498">
                  <c:v>381</c:v>
                </c:pt>
                <c:pt idx="2499">
                  <c:v>412</c:v>
                </c:pt>
                <c:pt idx="2500">
                  <c:v>439</c:v>
                </c:pt>
                <c:pt idx="2501">
                  <c:v>474</c:v>
                </c:pt>
                <c:pt idx="2502">
                  <c:v>505</c:v>
                </c:pt>
                <c:pt idx="2503">
                  <c:v>534</c:v>
                </c:pt>
                <c:pt idx="2504">
                  <c:v>544</c:v>
                </c:pt>
                <c:pt idx="2505">
                  <c:v>526</c:v>
                </c:pt>
                <c:pt idx="2506">
                  <c:v>493</c:v>
                </c:pt>
                <c:pt idx="2507">
                  <c:v>467</c:v>
                </c:pt>
                <c:pt idx="2508">
                  <c:v>456</c:v>
                </c:pt>
                <c:pt idx="2509">
                  <c:v>438</c:v>
                </c:pt>
                <c:pt idx="2510">
                  <c:v>427</c:v>
                </c:pt>
                <c:pt idx="2511">
                  <c:v>421</c:v>
                </c:pt>
                <c:pt idx="2512">
                  <c:v>412</c:v>
                </c:pt>
                <c:pt idx="2513">
                  <c:v>407</c:v>
                </c:pt>
                <c:pt idx="2514">
                  <c:v>381</c:v>
                </c:pt>
                <c:pt idx="2515">
                  <c:v>373</c:v>
                </c:pt>
                <c:pt idx="2516">
                  <c:v>369</c:v>
                </c:pt>
                <c:pt idx="2517">
                  <c:v>369</c:v>
                </c:pt>
                <c:pt idx="2518">
                  <c:v>371</c:v>
                </c:pt>
                <c:pt idx="2519">
                  <c:v>351</c:v>
                </c:pt>
                <c:pt idx="2520">
                  <c:v>341</c:v>
                </c:pt>
                <c:pt idx="2521">
                  <c:v>324</c:v>
                </c:pt>
                <c:pt idx="2522">
                  <c:v>319</c:v>
                </c:pt>
                <c:pt idx="2523">
                  <c:v>322</c:v>
                </c:pt>
                <c:pt idx="2524">
                  <c:v>322</c:v>
                </c:pt>
                <c:pt idx="2525">
                  <c:v>320</c:v>
                </c:pt>
                <c:pt idx="2526">
                  <c:v>314</c:v>
                </c:pt>
                <c:pt idx="2527">
                  <c:v>319</c:v>
                </c:pt>
                <c:pt idx="2528">
                  <c:v>326</c:v>
                </c:pt>
                <c:pt idx="2529">
                  <c:v>328</c:v>
                </c:pt>
                <c:pt idx="2530">
                  <c:v>329</c:v>
                </c:pt>
                <c:pt idx="2531">
                  <c:v>326</c:v>
                </c:pt>
                <c:pt idx="2532">
                  <c:v>334</c:v>
                </c:pt>
                <c:pt idx="2533">
                  <c:v>333</c:v>
                </c:pt>
                <c:pt idx="2534">
                  <c:v>331</c:v>
                </c:pt>
                <c:pt idx="2535">
                  <c:v>329</c:v>
                </c:pt>
                <c:pt idx="2536">
                  <c:v>328</c:v>
                </c:pt>
                <c:pt idx="2537">
                  <c:v>320</c:v>
                </c:pt>
                <c:pt idx="2538">
                  <c:v>316</c:v>
                </c:pt>
                <c:pt idx="2539">
                  <c:v>313</c:v>
                </c:pt>
                <c:pt idx="2540">
                  <c:v>321</c:v>
                </c:pt>
                <c:pt idx="2541">
                  <c:v>323</c:v>
                </c:pt>
                <c:pt idx="2542">
                  <c:v>328</c:v>
                </c:pt>
                <c:pt idx="2543">
                  <c:v>346</c:v>
                </c:pt>
                <c:pt idx="2544">
                  <c:v>339</c:v>
                </c:pt>
                <c:pt idx="2545">
                  <c:v>334</c:v>
                </c:pt>
                <c:pt idx="2546">
                  <c:v>325</c:v>
                </c:pt>
                <c:pt idx="2547">
                  <c:v>326</c:v>
                </c:pt>
                <c:pt idx="2548">
                  <c:v>324</c:v>
                </c:pt>
                <c:pt idx="2549">
                  <c:v>312</c:v>
                </c:pt>
                <c:pt idx="2550">
                  <c:v>310</c:v>
                </c:pt>
                <c:pt idx="2551">
                  <c:v>321</c:v>
                </c:pt>
                <c:pt idx="2552">
                  <c:v>332</c:v>
                </c:pt>
                <c:pt idx="2553">
                  <c:v>338</c:v>
                </c:pt>
                <c:pt idx="2554">
                  <c:v>341</c:v>
                </c:pt>
                <c:pt idx="2555">
                  <c:v>346</c:v>
                </c:pt>
                <c:pt idx="2556">
                  <c:v>342</c:v>
                </c:pt>
                <c:pt idx="2557">
                  <c:v>336</c:v>
                </c:pt>
                <c:pt idx="2558">
                  <c:v>325</c:v>
                </c:pt>
                <c:pt idx="2559">
                  <c:v>319</c:v>
                </c:pt>
                <c:pt idx="2560">
                  <c:v>312</c:v>
                </c:pt>
                <c:pt idx="2561">
                  <c:v>312</c:v>
                </c:pt>
                <c:pt idx="2562">
                  <c:v>310</c:v>
                </c:pt>
                <c:pt idx="2563">
                  <c:v>298</c:v>
                </c:pt>
                <c:pt idx="2564">
                  <c:v>293</c:v>
                </c:pt>
                <c:pt idx="2565">
                  <c:v>314</c:v>
                </c:pt>
                <c:pt idx="2566">
                  <c:v>317</c:v>
                </c:pt>
                <c:pt idx="2567">
                  <c:v>329</c:v>
                </c:pt>
                <c:pt idx="2568">
                  <c:v>314</c:v>
                </c:pt>
                <c:pt idx="2569">
                  <c:v>316</c:v>
                </c:pt>
                <c:pt idx="2570">
                  <c:v>316</c:v>
                </c:pt>
                <c:pt idx="2571">
                  <c:v>327</c:v>
                </c:pt>
                <c:pt idx="2572">
                  <c:v>340</c:v>
                </c:pt>
                <c:pt idx="2573">
                  <c:v>345</c:v>
                </c:pt>
                <c:pt idx="2574">
                  <c:v>338</c:v>
                </c:pt>
                <c:pt idx="2575">
                  <c:v>336</c:v>
                </c:pt>
                <c:pt idx="2576">
                  <c:v>331</c:v>
                </c:pt>
                <c:pt idx="2577">
                  <c:v>321</c:v>
                </c:pt>
                <c:pt idx="2578">
                  <c:v>314</c:v>
                </c:pt>
                <c:pt idx="2579">
                  <c:v>319</c:v>
                </c:pt>
                <c:pt idx="2580">
                  <c:v>326</c:v>
                </c:pt>
                <c:pt idx="2581">
                  <c:v>333</c:v>
                </c:pt>
                <c:pt idx="2582">
                  <c:v>320</c:v>
                </c:pt>
                <c:pt idx="2583">
                  <c:v>321</c:v>
                </c:pt>
                <c:pt idx="2584">
                  <c:v>314</c:v>
                </c:pt>
                <c:pt idx="2585">
                  <c:v>329</c:v>
                </c:pt>
                <c:pt idx="2586">
                  <c:v>334</c:v>
                </c:pt>
                <c:pt idx="2587">
                  <c:v>340</c:v>
                </c:pt>
                <c:pt idx="2588">
                  <c:v>323</c:v>
                </c:pt>
                <c:pt idx="2589">
                  <c:v>324</c:v>
                </c:pt>
                <c:pt idx="2590">
                  <c:v>329</c:v>
                </c:pt>
                <c:pt idx="2591">
                  <c:v>327</c:v>
                </c:pt>
                <c:pt idx="2592">
                  <c:v>326</c:v>
                </c:pt>
                <c:pt idx="2593">
                  <c:v>316</c:v>
                </c:pt>
                <c:pt idx="2594">
                  <c:v>329</c:v>
                </c:pt>
                <c:pt idx="2595">
                  <c:v>331</c:v>
                </c:pt>
                <c:pt idx="2596">
                  <c:v>331</c:v>
                </c:pt>
                <c:pt idx="2597">
                  <c:v>324</c:v>
                </c:pt>
                <c:pt idx="2598">
                  <c:v>321</c:v>
                </c:pt>
                <c:pt idx="2599">
                  <c:v>321</c:v>
                </c:pt>
                <c:pt idx="2600">
                  <c:v>322</c:v>
                </c:pt>
                <c:pt idx="2601">
                  <c:v>313</c:v>
                </c:pt>
                <c:pt idx="2602">
                  <c:v>321</c:v>
                </c:pt>
                <c:pt idx="2603">
                  <c:v>318</c:v>
                </c:pt>
                <c:pt idx="2604">
                  <c:v>324</c:v>
                </c:pt>
                <c:pt idx="2605">
                  <c:v>322</c:v>
                </c:pt>
                <c:pt idx="2606">
                  <c:v>320</c:v>
                </c:pt>
                <c:pt idx="2607">
                  <c:v>329</c:v>
                </c:pt>
                <c:pt idx="2608">
                  <c:v>319</c:v>
                </c:pt>
                <c:pt idx="2609">
                  <c:v>322</c:v>
                </c:pt>
                <c:pt idx="2610">
                  <c:v>313</c:v>
                </c:pt>
                <c:pt idx="2611">
                  <c:v>309</c:v>
                </c:pt>
                <c:pt idx="2612">
                  <c:v>304</c:v>
                </c:pt>
                <c:pt idx="2613">
                  <c:v>302</c:v>
                </c:pt>
                <c:pt idx="2614">
                  <c:v>306</c:v>
                </c:pt>
                <c:pt idx="2615">
                  <c:v>334</c:v>
                </c:pt>
                <c:pt idx="2616">
                  <c:v>347</c:v>
                </c:pt>
                <c:pt idx="2617">
                  <c:v>367</c:v>
                </c:pt>
                <c:pt idx="2618">
                  <c:v>355</c:v>
                </c:pt>
                <c:pt idx="2619">
                  <c:v>349</c:v>
                </c:pt>
                <c:pt idx="2620">
                  <c:v>336</c:v>
                </c:pt>
                <c:pt idx="2621">
                  <c:v>330</c:v>
                </c:pt>
                <c:pt idx="2622">
                  <c:v>333</c:v>
                </c:pt>
                <c:pt idx="2623">
                  <c:v>333</c:v>
                </c:pt>
                <c:pt idx="2624">
                  <c:v>334</c:v>
                </c:pt>
                <c:pt idx="2625">
                  <c:v>323</c:v>
                </c:pt>
                <c:pt idx="2626">
                  <c:v>324</c:v>
                </c:pt>
                <c:pt idx="2627">
                  <c:v>324</c:v>
                </c:pt>
                <c:pt idx="2628">
                  <c:v>323</c:v>
                </c:pt>
                <c:pt idx="2629">
                  <c:v>318</c:v>
                </c:pt>
                <c:pt idx="2630">
                  <c:v>318</c:v>
                </c:pt>
                <c:pt idx="2631">
                  <c:v>329</c:v>
                </c:pt>
                <c:pt idx="2632">
                  <c:v>328</c:v>
                </c:pt>
                <c:pt idx="2633">
                  <c:v>320</c:v>
                </c:pt>
                <c:pt idx="2634">
                  <c:v>316</c:v>
                </c:pt>
                <c:pt idx="2635">
                  <c:v>313</c:v>
                </c:pt>
                <c:pt idx="2636">
                  <c:v>311</c:v>
                </c:pt>
                <c:pt idx="2637">
                  <c:v>315</c:v>
                </c:pt>
                <c:pt idx="2638">
                  <c:v>321</c:v>
                </c:pt>
                <c:pt idx="2639">
                  <c:v>323</c:v>
                </c:pt>
                <c:pt idx="2640">
                  <c:v>318</c:v>
                </c:pt>
                <c:pt idx="2641">
                  <c:v>311</c:v>
                </c:pt>
                <c:pt idx="2642">
                  <c:v>322</c:v>
                </c:pt>
                <c:pt idx="2643">
                  <c:v>316</c:v>
                </c:pt>
                <c:pt idx="2644">
                  <c:v>328</c:v>
                </c:pt>
                <c:pt idx="2645">
                  <c:v>327</c:v>
                </c:pt>
                <c:pt idx="2646">
                  <c:v>341</c:v>
                </c:pt>
                <c:pt idx="2647">
                  <c:v>333</c:v>
                </c:pt>
                <c:pt idx="2648">
                  <c:v>335</c:v>
                </c:pt>
                <c:pt idx="2649">
                  <c:v>328</c:v>
                </c:pt>
                <c:pt idx="2650">
                  <c:v>328</c:v>
                </c:pt>
                <c:pt idx="2651">
                  <c:v>324</c:v>
                </c:pt>
                <c:pt idx="2652">
                  <c:v>325</c:v>
                </c:pt>
                <c:pt idx="2653">
                  <c:v>318</c:v>
                </c:pt>
                <c:pt idx="2654">
                  <c:v>320</c:v>
                </c:pt>
                <c:pt idx="2655">
                  <c:v>325</c:v>
                </c:pt>
                <c:pt idx="2656">
                  <c:v>322</c:v>
                </c:pt>
                <c:pt idx="2657">
                  <c:v>312</c:v>
                </c:pt>
                <c:pt idx="2658">
                  <c:v>298</c:v>
                </c:pt>
                <c:pt idx="2659">
                  <c:v>311</c:v>
                </c:pt>
                <c:pt idx="2660">
                  <c:v>319</c:v>
                </c:pt>
                <c:pt idx="2661">
                  <c:v>334</c:v>
                </c:pt>
                <c:pt idx="2662">
                  <c:v>326</c:v>
                </c:pt>
                <c:pt idx="2663">
                  <c:v>333</c:v>
                </c:pt>
                <c:pt idx="2664">
                  <c:v>323</c:v>
                </c:pt>
                <c:pt idx="2665">
                  <c:v>332</c:v>
                </c:pt>
                <c:pt idx="2666">
                  <c:v>337</c:v>
                </c:pt>
                <c:pt idx="2667">
                  <c:v>341</c:v>
                </c:pt>
                <c:pt idx="2668">
                  <c:v>346</c:v>
                </c:pt>
                <c:pt idx="2669">
                  <c:v>336</c:v>
                </c:pt>
                <c:pt idx="2670">
                  <c:v>338</c:v>
                </c:pt>
                <c:pt idx="2671">
                  <c:v>335</c:v>
                </c:pt>
                <c:pt idx="2672">
                  <c:v>336</c:v>
                </c:pt>
                <c:pt idx="2673">
                  <c:v>336</c:v>
                </c:pt>
                <c:pt idx="2674">
                  <c:v>333</c:v>
                </c:pt>
                <c:pt idx="2675">
                  <c:v>347</c:v>
                </c:pt>
                <c:pt idx="2676">
                  <c:v>342</c:v>
                </c:pt>
                <c:pt idx="2677">
                  <c:v>345</c:v>
                </c:pt>
                <c:pt idx="2678">
                  <c:v>335</c:v>
                </c:pt>
                <c:pt idx="2679">
                  <c:v>344</c:v>
                </c:pt>
                <c:pt idx="2680">
                  <c:v>358</c:v>
                </c:pt>
                <c:pt idx="2681">
                  <c:v>359</c:v>
                </c:pt>
                <c:pt idx="2682">
                  <c:v>363</c:v>
                </c:pt>
                <c:pt idx="2683">
                  <c:v>341</c:v>
                </c:pt>
                <c:pt idx="2684">
                  <c:v>345</c:v>
                </c:pt>
                <c:pt idx="2685">
                  <c:v>334</c:v>
                </c:pt>
                <c:pt idx="2686">
                  <c:v>336</c:v>
                </c:pt>
                <c:pt idx="2687">
                  <c:v>322</c:v>
                </c:pt>
                <c:pt idx="2688">
                  <c:v>309</c:v>
                </c:pt>
                <c:pt idx="2689">
                  <c:v>313</c:v>
                </c:pt>
                <c:pt idx="2690">
                  <c:v>317</c:v>
                </c:pt>
                <c:pt idx="2691">
                  <c:v>327</c:v>
                </c:pt>
                <c:pt idx="2692">
                  <c:v>329</c:v>
                </c:pt>
                <c:pt idx="2693">
                  <c:v>323</c:v>
                </c:pt>
                <c:pt idx="2694">
                  <c:v>325</c:v>
                </c:pt>
                <c:pt idx="2695">
                  <c:v>322</c:v>
                </c:pt>
                <c:pt idx="2696">
                  <c:v>323</c:v>
                </c:pt>
                <c:pt idx="2697">
                  <c:v>322</c:v>
                </c:pt>
                <c:pt idx="2698">
                  <c:v>321</c:v>
                </c:pt>
                <c:pt idx="2699">
                  <c:v>318</c:v>
                </c:pt>
                <c:pt idx="2700">
                  <c:v>328</c:v>
                </c:pt>
                <c:pt idx="2701">
                  <c:v>323</c:v>
                </c:pt>
                <c:pt idx="2702">
                  <c:v>318</c:v>
                </c:pt>
                <c:pt idx="2703">
                  <c:v>309</c:v>
                </c:pt>
                <c:pt idx="2704">
                  <c:v>316</c:v>
                </c:pt>
                <c:pt idx="2705">
                  <c:v>320</c:v>
                </c:pt>
                <c:pt idx="2706">
                  <c:v>317</c:v>
                </c:pt>
                <c:pt idx="2707">
                  <c:v>319</c:v>
                </c:pt>
                <c:pt idx="2708">
                  <c:v>322</c:v>
                </c:pt>
                <c:pt idx="2709">
                  <c:v>329</c:v>
                </c:pt>
                <c:pt idx="2710">
                  <c:v>322</c:v>
                </c:pt>
                <c:pt idx="2711">
                  <c:v>329</c:v>
                </c:pt>
                <c:pt idx="2712">
                  <c:v>324</c:v>
                </c:pt>
                <c:pt idx="2713">
                  <c:v>335</c:v>
                </c:pt>
                <c:pt idx="2714">
                  <c:v>325</c:v>
                </c:pt>
                <c:pt idx="2715">
                  <c:v>322</c:v>
                </c:pt>
                <c:pt idx="2716">
                  <c:v>316</c:v>
                </c:pt>
                <c:pt idx="2717">
                  <c:v>323</c:v>
                </c:pt>
                <c:pt idx="2718">
                  <c:v>327</c:v>
                </c:pt>
                <c:pt idx="2719">
                  <c:v>336</c:v>
                </c:pt>
                <c:pt idx="2720">
                  <c:v>328</c:v>
                </c:pt>
                <c:pt idx="2721">
                  <c:v>321</c:v>
                </c:pt>
                <c:pt idx="2722">
                  <c:v>300</c:v>
                </c:pt>
                <c:pt idx="2723">
                  <c:v>307</c:v>
                </c:pt>
                <c:pt idx="2724">
                  <c:v>318</c:v>
                </c:pt>
                <c:pt idx="2725">
                  <c:v>343</c:v>
                </c:pt>
                <c:pt idx="2726">
                  <c:v>348</c:v>
                </c:pt>
                <c:pt idx="2727">
                  <c:v>349</c:v>
                </c:pt>
                <c:pt idx="2728">
                  <c:v>327</c:v>
                </c:pt>
                <c:pt idx="2729">
                  <c:v>317</c:v>
                </c:pt>
                <c:pt idx="2730">
                  <c:v>308</c:v>
                </c:pt>
                <c:pt idx="2731">
                  <c:v>313</c:v>
                </c:pt>
                <c:pt idx="2732">
                  <c:v>312</c:v>
                </c:pt>
                <c:pt idx="2733">
                  <c:v>319</c:v>
                </c:pt>
                <c:pt idx="2734">
                  <c:v>337</c:v>
                </c:pt>
                <c:pt idx="2735">
                  <c:v>344</c:v>
                </c:pt>
                <c:pt idx="2736">
                  <c:v>340</c:v>
                </c:pt>
                <c:pt idx="2737">
                  <c:v>318</c:v>
                </c:pt>
                <c:pt idx="2738">
                  <c:v>311</c:v>
                </c:pt>
                <c:pt idx="2739">
                  <c:v>309</c:v>
                </c:pt>
                <c:pt idx="2740">
                  <c:v>322</c:v>
                </c:pt>
                <c:pt idx="2741">
                  <c:v>331</c:v>
                </c:pt>
                <c:pt idx="2742">
                  <c:v>350</c:v>
                </c:pt>
                <c:pt idx="2743">
                  <c:v>343</c:v>
                </c:pt>
                <c:pt idx="2744">
                  <c:v>341</c:v>
                </c:pt>
                <c:pt idx="2745">
                  <c:v>331</c:v>
                </c:pt>
                <c:pt idx="2746">
                  <c:v>323</c:v>
                </c:pt>
                <c:pt idx="2747">
                  <c:v>322</c:v>
                </c:pt>
                <c:pt idx="2748">
                  <c:v>315</c:v>
                </c:pt>
                <c:pt idx="2749">
                  <c:v>324</c:v>
                </c:pt>
                <c:pt idx="2750">
                  <c:v>327</c:v>
                </c:pt>
                <c:pt idx="2751">
                  <c:v>329</c:v>
                </c:pt>
                <c:pt idx="2752">
                  <c:v>333</c:v>
                </c:pt>
                <c:pt idx="2753">
                  <c:v>326</c:v>
                </c:pt>
                <c:pt idx="2754">
                  <c:v>319</c:v>
                </c:pt>
                <c:pt idx="2755">
                  <c:v>314</c:v>
                </c:pt>
                <c:pt idx="2756">
                  <c:v>322</c:v>
                </c:pt>
                <c:pt idx="2757">
                  <c:v>324</c:v>
                </c:pt>
                <c:pt idx="2758">
                  <c:v>329</c:v>
                </c:pt>
                <c:pt idx="2759">
                  <c:v>332</c:v>
                </c:pt>
                <c:pt idx="2760">
                  <c:v>331</c:v>
                </c:pt>
                <c:pt idx="2761">
                  <c:v>336</c:v>
                </c:pt>
                <c:pt idx="2762">
                  <c:v>328</c:v>
                </c:pt>
                <c:pt idx="2763">
                  <c:v>324</c:v>
                </c:pt>
                <c:pt idx="2764">
                  <c:v>307</c:v>
                </c:pt>
                <c:pt idx="2765">
                  <c:v>302</c:v>
                </c:pt>
                <c:pt idx="2766">
                  <c:v>313</c:v>
                </c:pt>
                <c:pt idx="2767">
                  <c:v>318</c:v>
                </c:pt>
                <c:pt idx="2768">
                  <c:v>330</c:v>
                </c:pt>
                <c:pt idx="2769">
                  <c:v>317</c:v>
                </c:pt>
                <c:pt idx="2770">
                  <c:v>326</c:v>
                </c:pt>
                <c:pt idx="2771">
                  <c:v>322</c:v>
                </c:pt>
                <c:pt idx="2772">
                  <c:v>335</c:v>
                </c:pt>
                <c:pt idx="2773">
                  <c:v>329</c:v>
                </c:pt>
                <c:pt idx="2774">
                  <c:v>326</c:v>
                </c:pt>
                <c:pt idx="2775">
                  <c:v>320</c:v>
                </c:pt>
                <c:pt idx="2776">
                  <c:v>316</c:v>
                </c:pt>
                <c:pt idx="2777">
                  <c:v>313</c:v>
                </c:pt>
                <c:pt idx="2778">
                  <c:v>311</c:v>
                </c:pt>
                <c:pt idx="2779">
                  <c:v>315</c:v>
                </c:pt>
                <c:pt idx="2780">
                  <c:v>324</c:v>
                </c:pt>
                <c:pt idx="2781">
                  <c:v>317</c:v>
                </c:pt>
                <c:pt idx="2782">
                  <c:v>311</c:v>
                </c:pt>
                <c:pt idx="2783">
                  <c:v>303</c:v>
                </c:pt>
                <c:pt idx="2784">
                  <c:v>312</c:v>
                </c:pt>
                <c:pt idx="2785">
                  <c:v>331</c:v>
                </c:pt>
                <c:pt idx="2786">
                  <c:v>328</c:v>
                </c:pt>
                <c:pt idx="2787">
                  <c:v>328</c:v>
                </c:pt>
                <c:pt idx="2788">
                  <c:v>313</c:v>
                </c:pt>
                <c:pt idx="2789">
                  <c:v>318</c:v>
                </c:pt>
                <c:pt idx="2790">
                  <c:v>317</c:v>
                </c:pt>
                <c:pt idx="2791">
                  <c:v>325</c:v>
                </c:pt>
                <c:pt idx="2792">
                  <c:v>325</c:v>
                </c:pt>
                <c:pt idx="2793">
                  <c:v>311</c:v>
                </c:pt>
                <c:pt idx="2794">
                  <c:v>296</c:v>
                </c:pt>
                <c:pt idx="2795">
                  <c:v>295</c:v>
                </c:pt>
                <c:pt idx="2796">
                  <c:v>327</c:v>
                </c:pt>
                <c:pt idx="2797">
                  <c:v>325</c:v>
                </c:pt>
                <c:pt idx="2798">
                  <c:v>321</c:v>
                </c:pt>
                <c:pt idx="2799">
                  <c:v>296</c:v>
                </c:pt>
                <c:pt idx="2800">
                  <c:v>307</c:v>
                </c:pt>
                <c:pt idx="2801">
                  <c:v>316</c:v>
                </c:pt>
                <c:pt idx="2802">
                  <c:v>330</c:v>
                </c:pt>
                <c:pt idx="2803">
                  <c:v>336</c:v>
                </c:pt>
                <c:pt idx="2804">
                  <c:v>333</c:v>
                </c:pt>
                <c:pt idx="2805">
                  <c:v>326</c:v>
                </c:pt>
                <c:pt idx="2806">
                  <c:v>313</c:v>
                </c:pt>
                <c:pt idx="2807">
                  <c:v>301</c:v>
                </c:pt>
                <c:pt idx="2808">
                  <c:v>293</c:v>
                </c:pt>
                <c:pt idx="2809">
                  <c:v>299</c:v>
                </c:pt>
                <c:pt idx="2810">
                  <c:v>317</c:v>
                </c:pt>
                <c:pt idx="2811">
                  <c:v>342</c:v>
                </c:pt>
                <c:pt idx="2812">
                  <c:v>341</c:v>
                </c:pt>
                <c:pt idx="2813">
                  <c:v>339</c:v>
                </c:pt>
                <c:pt idx="2814">
                  <c:v>328</c:v>
                </c:pt>
                <c:pt idx="2815">
                  <c:v>328</c:v>
                </c:pt>
                <c:pt idx="2816">
                  <c:v>320</c:v>
                </c:pt>
                <c:pt idx="2817">
                  <c:v>318</c:v>
                </c:pt>
                <c:pt idx="2818">
                  <c:v>312</c:v>
                </c:pt>
                <c:pt idx="2819">
                  <c:v>321</c:v>
                </c:pt>
                <c:pt idx="2820">
                  <c:v>318</c:v>
                </c:pt>
                <c:pt idx="2821">
                  <c:v>330</c:v>
                </c:pt>
                <c:pt idx="2822">
                  <c:v>318</c:v>
                </c:pt>
                <c:pt idx="2823">
                  <c:v>327</c:v>
                </c:pt>
                <c:pt idx="2824">
                  <c:v>318</c:v>
                </c:pt>
                <c:pt idx="2825">
                  <c:v>337</c:v>
                </c:pt>
                <c:pt idx="2826">
                  <c:v>330</c:v>
                </c:pt>
                <c:pt idx="2827">
                  <c:v>347</c:v>
                </c:pt>
                <c:pt idx="2828">
                  <c:v>334</c:v>
                </c:pt>
                <c:pt idx="2829">
                  <c:v>339</c:v>
                </c:pt>
                <c:pt idx="2830">
                  <c:v>322</c:v>
                </c:pt>
                <c:pt idx="2831">
                  <c:v>315</c:v>
                </c:pt>
                <c:pt idx="2832">
                  <c:v>310</c:v>
                </c:pt>
                <c:pt idx="2833">
                  <c:v>315</c:v>
                </c:pt>
                <c:pt idx="2834">
                  <c:v>321</c:v>
                </c:pt>
                <c:pt idx="2835">
                  <c:v>322</c:v>
                </c:pt>
                <c:pt idx="2836">
                  <c:v>327</c:v>
                </c:pt>
                <c:pt idx="2837">
                  <c:v>333</c:v>
                </c:pt>
                <c:pt idx="2838">
                  <c:v>339</c:v>
                </c:pt>
                <c:pt idx="2839">
                  <c:v>324</c:v>
                </c:pt>
                <c:pt idx="2840">
                  <c:v>321</c:v>
                </c:pt>
                <c:pt idx="2841">
                  <c:v>313</c:v>
                </c:pt>
                <c:pt idx="2842">
                  <c:v>318</c:v>
                </c:pt>
                <c:pt idx="2843">
                  <c:v>322</c:v>
                </c:pt>
                <c:pt idx="2844">
                  <c:v>320</c:v>
                </c:pt>
                <c:pt idx="2845">
                  <c:v>329</c:v>
                </c:pt>
                <c:pt idx="2846">
                  <c:v>316</c:v>
                </c:pt>
                <c:pt idx="2847">
                  <c:v>324</c:v>
                </c:pt>
                <c:pt idx="2848">
                  <c:v>313</c:v>
                </c:pt>
                <c:pt idx="2849">
                  <c:v>316</c:v>
                </c:pt>
                <c:pt idx="2850">
                  <c:v>310</c:v>
                </c:pt>
                <c:pt idx="2851">
                  <c:v>312</c:v>
                </c:pt>
                <c:pt idx="2852">
                  <c:v>305</c:v>
                </c:pt>
                <c:pt idx="2853">
                  <c:v>301</c:v>
                </c:pt>
                <c:pt idx="2854">
                  <c:v>302</c:v>
                </c:pt>
                <c:pt idx="2855">
                  <c:v>301</c:v>
                </c:pt>
                <c:pt idx="2856">
                  <c:v>305</c:v>
                </c:pt>
                <c:pt idx="2857">
                  <c:v>305</c:v>
                </c:pt>
                <c:pt idx="2858">
                  <c:v>318</c:v>
                </c:pt>
                <c:pt idx="2859">
                  <c:v>319</c:v>
                </c:pt>
                <c:pt idx="2860">
                  <c:v>320</c:v>
                </c:pt>
                <c:pt idx="2861">
                  <c:v>323</c:v>
                </c:pt>
                <c:pt idx="2862">
                  <c:v>331</c:v>
                </c:pt>
                <c:pt idx="2863">
                  <c:v>329</c:v>
                </c:pt>
                <c:pt idx="2864">
                  <c:v>309</c:v>
                </c:pt>
                <c:pt idx="2865">
                  <c:v>298</c:v>
                </c:pt>
                <c:pt idx="2866">
                  <c:v>301</c:v>
                </c:pt>
                <c:pt idx="2867">
                  <c:v>314</c:v>
                </c:pt>
                <c:pt idx="2868">
                  <c:v>321</c:v>
                </c:pt>
                <c:pt idx="2869">
                  <c:v>328</c:v>
                </c:pt>
                <c:pt idx="2870">
                  <c:v>334</c:v>
                </c:pt>
                <c:pt idx="2871">
                  <c:v>331</c:v>
                </c:pt>
                <c:pt idx="2872">
                  <c:v>331</c:v>
                </c:pt>
                <c:pt idx="2873">
                  <c:v>330</c:v>
                </c:pt>
                <c:pt idx="2874">
                  <c:v>327</c:v>
                </c:pt>
                <c:pt idx="2875">
                  <c:v>315</c:v>
                </c:pt>
                <c:pt idx="2876">
                  <c:v>312</c:v>
                </c:pt>
                <c:pt idx="2877">
                  <c:v>304</c:v>
                </c:pt>
                <c:pt idx="2878">
                  <c:v>313</c:v>
                </c:pt>
                <c:pt idx="2879">
                  <c:v>317</c:v>
                </c:pt>
                <c:pt idx="2880">
                  <c:v>318</c:v>
                </c:pt>
                <c:pt idx="2881">
                  <c:v>317</c:v>
                </c:pt>
                <c:pt idx="2882">
                  <c:v>313</c:v>
                </c:pt>
                <c:pt idx="2883">
                  <c:v>323</c:v>
                </c:pt>
                <c:pt idx="2884">
                  <c:v>315</c:v>
                </c:pt>
                <c:pt idx="2885">
                  <c:v>311</c:v>
                </c:pt>
                <c:pt idx="2886">
                  <c:v>304</c:v>
                </c:pt>
                <c:pt idx="2887">
                  <c:v>311</c:v>
                </c:pt>
                <c:pt idx="2888">
                  <c:v>306</c:v>
                </c:pt>
                <c:pt idx="2889">
                  <c:v>316</c:v>
                </c:pt>
                <c:pt idx="2890">
                  <c:v>326</c:v>
                </c:pt>
                <c:pt idx="2891">
                  <c:v>331</c:v>
                </c:pt>
                <c:pt idx="2892">
                  <c:v>310</c:v>
                </c:pt>
                <c:pt idx="2893">
                  <c:v>290</c:v>
                </c:pt>
                <c:pt idx="2894">
                  <c:v>292</c:v>
                </c:pt>
                <c:pt idx="2895">
                  <c:v>304</c:v>
                </c:pt>
                <c:pt idx="2896">
                  <c:v>315</c:v>
                </c:pt>
                <c:pt idx="2897">
                  <c:v>315</c:v>
                </c:pt>
                <c:pt idx="2898">
                  <c:v>322</c:v>
                </c:pt>
                <c:pt idx="2899">
                  <c:v>319</c:v>
                </c:pt>
                <c:pt idx="2900">
                  <c:v>330</c:v>
                </c:pt>
                <c:pt idx="2901">
                  <c:v>325</c:v>
                </c:pt>
                <c:pt idx="2902">
                  <c:v>323</c:v>
                </c:pt>
                <c:pt idx="2903">
                  <c:v>315</c:v>
                </c:pt>
                <c:pt idx="2904">
                  <c:v>317</c:v>
                </c:pt>
                <c:pt idx="2905">
                  <c:v>330</c:v>
                </c:pt>
                <c:pt idx="2906">
                  <c:v>337</c:v>
                </c:pt>
                <c:pt idx="2907">
                  <c:v>341</c:v>
                </c:pt>
                <c:pt idx="2908">
                  <c:v>333</c:v>
                </c:pt>
                <c:pt idx="2909">
                  <c:v>327</c:v>
                </c:pt>
                <c:pt idx="2910">
                  <c:v>323</c:v>
                </c:pt>
                <c:pt idx="2911">
                  <c:v>332</c:v>
                </c:pt>
                <c:pt idx="2912">
                  <c:v>334</c:v>
                </c:pt>
                <c:pt idx="2913">
                  <c:v>351</c:v>
                </c:pt>
                <c:pt idx="2914">
                  <c:v>354</c:v>
                </c:pt>
                <c:pt idx="2915">
                  <c:v>370</c:v>
                </c:pt>
                <c:pt idx="2916">
                  <c:v>375</c:v>
                </c:pt>
                <c:pt idx="2917">
                  <c:v>386</c:v>
                </c:pt>
                <c:pt idx="2918">
                  <c:v>391</c:v>
                </c:pt>
                <c:pt idx="2919">
                  <c:v>407</c:v>
                </c:pt>
                <c:pt idx="2920">
                  <c:v>424</c:v>
                </c:pt>
                <c:pt idx="2921">
                  <c:v>434</c:v>
                </c:pt>
                <c:pt idx="2922">
                  <c:v>433</c:v>
                </c:pt>
                <c:pt idx="2923">
                  <c:v>444</c:v>
                </c:pt>
                <c:pt idx="2924">
                  <c:v>437</c:v>
                </c:pt>
                <c:pt idx="2925">
                  <c:v>436</c:v>
                </c:pt>
                <c:pt idx="2926">
                  <c:v>416</c:v>
                </c:pt>
                <c:pt idx="2927">
                  <c:v>428</c:v>
                </c:pt>
                <c:pt idx="2928">
                  <c:v>407</c:v>
                </c:pt>
                <c:pt idx="2929">
                  <c:v>408</c:v>
                </c:pt>
                <c:pt idx="2930">
                  <c:v>393</c:v>
                </c:pt>
                <c:pt idx="2931">
                  <c:v>400</c:v>
                </c:pt>
                <c:pt idx="2932">
                  <c:v>393</c:v>
                </c:pt>
                <c:pt idx="2933">
                  <c:v>382</c:v>
                </c:pt>
                <c:pt idx="2934">
                  <c:v>372</c:v>
                </c:pt>
                <c:pt idx="2935">
                  <c:v>364</c:v>
                </c:pt>
                <c:pt idx="2936">
                  <c:v>357</c:v>
                </c:pt>
                <c:pt idx="2937">
                  <c:v>349</c:v>
                </c:pt>
                <c:pt idx="2938">
                  <c:v>351</c:v>
                </c:pt>
                <c:pt idx="2939">
                  <c:v>353</c:v>
                </c:pt>
                <c:pt idx="2940">
                  <c:v>346</c:v>
                </c:pt>
                <c:pt idx="2941">
                  <c:v>325</c:v>
                </c:pt>
                <c:pt idx="2942">
                  <c:v>318</c:v>
                </c:pt>
                <c:pt idx="2943">
                  <c:v>313</c:v>
                </c:pt>
                <c:pt idx="2944">
                  <c:v>307</c:v>
                </c:pt>
                <c:pt idx="2945">
                  <c:v>304</c:v>
                </c:pt>
                <c:pt idx="2946">
                  <c:v>312</c:v>
                </c:pt>
                <c:pt idx="2947">
                  <c:v>313</c:v>
                </c:pt>
                <c:pt idx="2948">
                  <c:v>316</c:v>
                </c:pt>
                <c:pt idx="2949">
                  <c:v>319</c:v>
                </c:pt>
                <c:pt idx="2950">
                  <c:v>334</c:v>
                </c:pt>
                <c:pt idx="2951">
                  <c:v>339</c:v>
                </c:pt>
                <c:pt idx="2952">
                  <c:v>332</c:v>
                </c:pt>
                <c:pt idx="2953">
                  <c:v>315</c:v>
                </c:pt>
                <c:pt idx="2954">
                  <c:v>308</c:v>
                </c:pt>
                <c:pt idx="2955">
                  <c:v>306</c:v>
                </c:pt>
                <c:pt idx="2956">
                  <c:v>321</c:v>
                </c:pt>
                <c:pt idx="2957">
                  <c:v>328</c:v>
                </c:pt>
                <c:pt idx="2958">
                  <c:v>328</c:v>
                </c:pt>
                <c:pt idx="2959">
                  <c:v>316</c:v>
                </c:pt>
                <c:pt idx="2960">
                  <c:v>314</c:v>
                </c:pt>
                <c:pt idx="2961">
                  <c:v>323</c:v>
                </c:pt>
                <c:pt idx="2962">
                  <c:v>337</c:v>
                </c:pt>
                <c:pt idx="2963">
                  <c:v>331</c:v>
                </c:pt>
                <c:pt idx="2964">
                  <c:v>337</c:v>
                </c:pt>
                <c:pt idx="2965">
                  <c:v>328</c:v>
                </c:pt>
                <c:pt idx="2966">
                  <c:v>325</c:v>
                </c:pt>
                <c:pt idx="2967">
                  <c:v>301</c:v>
                </c:pt>
                <c:pt idx="2968">
                  <c:v>304</c:v>
                </c:pt>
                <c:pt idx="2969">
                  <c:v>301</c:v>
                </c:pt>
                <c:pt idx="2970">
                  <c:v>319</c:v>
                </c:pt>
                <c:pt idx="2971">
                  <c:v>314</c:v>
                </c:pt>
                <c:pt idx="2972">
                  <c:v>317</c:v>
                </c:pt>
                <c:pt idx="2973">
                  <c:v>315</c:v>
                </c:pt>
                <c:pt idx="2974">
                  <c:v>326</c:v>
                </c:pt>
                <c:pt idx="2975">
                  <c:v>327</c:v>
                </c:pt>
                <c:pt idx="2976">
                  <c:v>320</c:v>
                </c:pt>
                <c:pt idx="2977">
                  <c:v>312</c:v>
                </c:pt>
                <c:pt idx="2978">
                  <c:v>329</c:v>
                </c:pt>
                <c:pt idx="2979">
                  <c:v>341</c:v>
                </c:pt>
                <c:pt idx="2980">
                  <c:v>336</c:v>
                </c:pt>
                <c:pt idx="2981">
                  <c:v>328</c:v>
                </c:pt>
                <c:pt idx="2982">
                  <c:v>311</c:v>
                </c:pt>
                <c:pt idx="2983">
                  <c:v>321</c:v>
                </c:pt>
                <c:pt idx="2984">
                  <c:v>317</c:v>
                </c:pt>
                <c:pt idx="2985">
                  <c:v>321</c:v>
                </c:pt>
                <c:pt idx="2986">
                  <c:v>321</c:v>
                </c:pt>
                <c:pt idx="2987">
                  <c:v>319</c:v>
                </c:pt>
                <c:pt idx="2988">
                  <c:v>338</c:v>
                </c:pt>
                <c:pt idx="2989">
                  <c:v>339</c:v>
                </c:pt>
                <c:pt idx="2990">
                  <c:v>346</c:v>
                </c:pt>
                <c:pt idx="2991">
                  <c:v>343</c:v>
                </c:pt>
                <c:pt idx="2992">
                  <c:v>345</c:v>
                </c:pt>
                <c:pt idx="2993">
                  <c:v>349</c:v>
                </c:pt>
                <c:pt idx="2994">
                  <c:v>355</c:v>
                </c:pt>
                <c:pt idx="2995">
                  <c:v>363</c:v>
                </c:pt>
                <c:pt idx="2996">
                  <c:v>361</c:v>
                </c:pt>
                <c:pt idx="2997">
                  <c:v>371</c:v>
                </c:pt>
                <c:pt idx="2998">
                  <c:v>392</c:v>
                </c:pt>
                <c:pt idx="2999">
                  <c:v>415</c:v>
                </c:pt>
                <c:pt idx="3000">
                  <c:v>442</c:v>
                </c:pt>
                <c:pt idx="3001">
                  <c:v>441</c:v>
                </c:pt>
                <c:pt idx="3002">
                  <c:v>455</c:v>
                </c:pt>
                <c:pt idx="3003">
                  <c:v>420</c:v>
                </c:pt>
                <c:pt idx="3004">
                  <c:v>410</c:v>
                </c:pt>
                <c:pt idx="3005">
                  <c:v>384</c:v>
                </c:pt>
                <c:pt idx="3006">
                  <c:v>392</c:v>
                </c:pt>
                <c:pt idx="3007">
                  <c:v>374</c:v>
                </c:pt>
                <c:pt idx="3008">
                  <c:v>376</c:v>
                </c:pt>
                <c:pt idx="3009">
                  <c:v>360</c:v>
                </c:pt>
                <c:pt idx="3010">
                  <c:v>379</c:v>
                </c:pt>
                <c:pt idx="3011">
                  <c:v>380</c:v>
                </c:pt>
                <c:pt idx="3012">
                  <c:v>393</c:v>
                </c:pt>
                <c:pt idx="3013">
                  <c:v>371</c:v>
                </c:pt>
                <c:pt idx="3014">
                  <c:v>352</c:v>
                </c:pt>
                <c:pt idx="3015">
                  <c:v>346</c:v>
                </c:pt>
                <c:pt idx="3016">
                  <c:v>356</c:v>
                </c:pt>
                <c:pt idx="3017">
                  <c:v>366</c:v>
                </c:pt>
                <c:pt idx="3018">
                  <c:v>352</c:v>
                </c:pt>
                <c:pt idx="3019">
                  <c:v>349</c:v>
                </c:pt>
                <c:pt idx="3020">
                  <c:v>335</c:v>
                </c:pt>
                <c:pt idx="3021">
                  <c:v>332</c:v>
                </c:pt>
                <c:pt idx="3022">
                  <c:v>324</c:v>
                </c:pt>
                <c:pt idx="3023">
                  <c:v>329</c:v>
                </c:pt>
                <c:pt idx="3024">
                  <c:v>324</c:v>
                </c:pt>
                <c:pt idx="3025">
                  <c:v>312</c:v>
                </c:pt>
                <c:pt idx="3026">
                  <c:v>307</c:v>
                </c:pt>
                <c:pt idx="3027">
                  <c:v>309</c:v>
                </c:pt>
                <c:pt idx="3028">
                  <c:v>325</c:v>
                </c:pt>
                <c:pt idx="3029">
                  <c:v>330</c:v>
                </c:pt>
                <c:pt idx="3030">
                  <c:v>328</c:v>
                </c:pt>
                <c:pt idx="3031">
                  <c:v>315</c:v>
                </c:pt>
                <c:pt idx="3032">
                  <c:v>312</c:v>
                </c:pt>
                <c:pt idx="3033">
                  <c:v>305</c:v>
                </c:pt>
                <c:pt idx="3034">
                  <c:v>306</c:v>
                </c:pt>
                <c:pt idx="3035">
                  <c:v>294</c:v>
                </c:pt>
                <c:pt idx="3036">
                  <c:v>297</c:v>
                </c:pt>
                <c:pt idx="3037">
                  <c:v>303</c:v>
                </c:pt>
                <c:pt idx="3038">
                  <c:v>315</c:v>
                </c:pt>
                <c:pt idx="3039">
                  <c:v>317</c:v>
                </c:pt>
                <c:pt idx="3040">
                  <c:v>302</c:v>
                </c:pt>
              </c:numCache>
            </c:numRef>
          </c:yVal>
          <c:smooth val="1"/>
        </c:ser>
        <c:axId val="100914304"/>
        <c:axId val="110883584"/>
      </c:scatterChart>
      <c:valAx>
        <c:axId val="1009143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 dirty="0" smtClean="0"/>
                  <a:t> </a:t>
                </a:r>
                <a:r>
                  <a:rPr lang="ru-RU" sz="1400" dirty="0"/>
                  <a:t>2</a:t>
                </a:r>
                <a:r>
                  <a:rPr lang="el-GR" sz="1400" dirty="0"/>
                  <a:t>θ</a:t>
                </a:r>
              </a:p>
            </c:rich>
          </c:tx>
          <c:layout>
            <c:manualLayout>
              <c:xMode val="edge"/>
              <c:yMode val="edge"/>
              <c:x val="0.53963706623603147"/>
              <c:y val="0.90939537383293778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0883584"/>
        <c:crosses val="autoZero"/>
        <c:crossBetween val="midCat"/>
      </c:valAx>
      <c:valAx>
        <c:axId val="11088358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 dirty="0" err="1" smtClean="0"/>
                  <a:t>Intensivity</a:t>
                </a:r>
                <a:r>
                  <a:rPr lang="en-US" sz="1400" baseline="0" dirty="0" smtClean="0"/>
                  <a:t> </a:t>
                </a:r>
                <a:r>
                  <a:rPr lang="ru-RU" sz="1400" dirty="0" smtClean="0"/>
                  <a:t> </a:t>
                </a:r>
                <a:r>
                  <a:rPr lang="ru-RU" sz="1400" dirty="0"/>
                  <a:t>(</a:t>
                </a:r>
                <a:r>
                  <a:rPr lang="en-US" sz="1400" dirty="0" err="1"/>
                  <a:t>a.u</a:t>
                </a:r>
                <a:r>
                  <a:rPr lang="en-US" sz="1400" dirty="0"/>
                  <a:t>.)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00914304"/>
        <c:crosses val="autoZero"/>
        <c:crossBetween val="midCat"/>
      </c:valAx>
    </c:plotArea>
    <c:plotVisOnly val="1"/>
  </c:chart>
  <c:spPr>
    <a:ln>
      <a:noFill/>
    </a:ln>
  </c:sp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scatterChart>
        <c:scatterStyle val="smoothMarker"/>
        <c:ser>
          <c:idx val="0"/>
          <c:order val="0"/>
          <c:spPr>
            <a:ln w="127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Лист1!$A$1:$A$3041</c:f>
              <c:numCache>
                <c:formatCode>General</c:formatCode>
                <c:ptCount val="3041"/>
                <c:pt idx="0">
                  <c:v>4.0199999999999996</c:v>
                </c:pt>
                <c:pt idx="1">
                  <c:v>4.04</c:v>
                </c:pt>
                <c:pt idx="2">
                  <c:v>4.0599999999999996</c:v>
                </c:pt>
                <c:pt idx="3">
                  <c:v>4.08</c:v>
                </c:pt>
                <c:pt idx="4">
                  <c:v>4.0999999999999996</c:v>
                </c:pt>
                <c:pt idx="5">
                  <c:v>4.1199999999999966</c:v>
                </c:pt>
                <c:pt idx="6">
                  <c:v>4.1399999999999997</c:v>
                </c:pt>
                <c:pt idx="7">
                  <c:v>4.1599999999999975</c:v>
                </c:pt>
                <c:pt idx="8">
                  <c:v>4.18</c:v>
                </c:pt>
                <c:pt idx="9">
                  <c:v>4.2</c:v>
                </c:pt>
                <c:pt idx="10">
                  <c:v>4.22</c:v>
                </c:pt>
                <c:pt idx="11">
                  <c:v>4.24</c:v>
                </c:pt>
                <c:pt idx="12">
                  <c:v>4.26</c:v>
                </c:pt>
                <c:pt idx="13">
                  <c:v>4.28</c:v>
                </c:pt>
                <c:pt idx="14">
                  <c:v>4.3</c:v>
                </c:pt>
                <c:pt idx="15">
                  <c:v>4.3199999999999985</c:v>
                </c:pt>
                <c:pt idx="16">
                  <c:v>4.34</c:v>
                </c:pt>
                <c:pt idx="17">
                  <c:v>4.3599999999999985</c:v>
                </c:pt>
                <c:pt idx="18">
                  <c:v>4.38</c:v>
                </c:pt>
                <c:pt idx="19">
                  <c:v>4.4000000000000004</c:v>
                </c:pt>
                <c:pt idx="20">
                  <c:v>4.42</c:v>
                </c:pt>
                <c:pt idx="21">
                  <c:v>4.4400000000000004</c:v>
                </c:pt>
                <c:pt idx="22">
                  <c:v>4.46</c:v>
                </c:pt>
                <c:pt idx="23">
                  <c:v>4.4800000000000004</c:v>
                </c:pt>
                <c:pt idx="24">
                  <c:v>4.5</c:v>
                </c:pt>
                <c:pt idx="25">
                  <c:v>4.5199999999999996</c:v>
                </c:pt>
                <c:pt idx="26">
                  <c:v>4.54</c:v>
                </c:pt>
                <c:pt idx="27">
                  <c:v>4.5599999999999996</c:v>
                </c:pt>
                <c:pt idx="28">
                  <c:v>4.58</c:v>
                </c:pt>
                <c:pt idx="29">
                  <c:v>4.5999999999999996</c:v>
                </c:pt>
                <c:pt idx="30">
                  <c:v>4.6199999999999966</c:v>
                </c:pt>
                <c:pt idx="31">
                  <c:v>4.6399999999999997</c:v>
                </c:pt>
                <c:pt idx="32">
                  <c:v>4.6599999999999975</c:v>
                </c:pt>
                <c:pt idx="33">
                  <c:v>4.68</c:v>
                </c:pt>
                <c:pt idx="34">
                  <c:v>4.7</c:v>
                </c:pt>
                <c:pt idx="35">
                  <c:v>4.72</c:v>
                </c:pt>
                <c:pt idx="36">
                  <c:v>4.74</c:v>
                </c:pt>
                <c:pt idx="37">
                  <c:v>4.76</c:v>
                </c:pt>
                <c:pt idx="38">
                  <c:v>4.78</c:v>
                </c:pt>
                <c:pt idx="39">
                  <c:v>4.8</c:v>
                </c:pt>
                <c:pt idx="40">
                  <c:v>4.8199999999999985</c:v>
                </c:pt>
                <c:pt idx="41">
                  <c:v>4.84</c:v>
                </c:pt>
                <c:pt idx="42">
                  <c:v>4.8599999999999985</c:v>
                </c:pt>
                <c:pt idx="43">
                  <c:v>4.88</c:v>
                </c:pt>
                <c:pt idx="44">
                  <c:v>4.9000000000000004</c:v>
                </c:pt>
                <c:pt idx="45">
                  <c:v>4.92</c:v>
                </c:pt>
                <c:pt idx="46">
                  <c:v>4.9400000000000004</c:v>
                </c:pt>
                <c:pt idx="47">
                  <c:v>4.96</c:v>
                </c:pt>
                <c:pt idx="48">
                  <c:v>4.9800000000000004</c:v>
                </c:pt>
                <c:pt idx="49">
                  <c:v>5</c:v>
                </c:pt>
                <c:pt idx="50">
                  <c:v>5.0199999999999996</c:v>
                </c:pt>
                <c:pt idx="51">
                  <c:v>5.04</c:v>
                </c:pt>
                <c:pt idx="52">
                  <c:v>5.0599999999999996</c:v>
                </c:pt>
                <c:pt idx="53">
                  <c:v>5.08</c:v>
                </c:pt>
                <c:pt idx="54">
                  <c:v>5.0999999999999996</c:v>
                </c:pt>
                <c:pt idx="55">
                  <c:v>5.1199999999999966</c:v>
                </c:pt>
                <c:pt idx="56">
                  <c:v>5.14</c:v>
                </c:pt>
                <c:pt idx="57">
                  <c:v>5.1599999999999975</c:v>
                </c:pt>
                <c:pt idx="58">
                  <c:v>5.18</c:v>
                </c:pt>
                <c:pt idx="59">
                  <c:v>5.2</c:v>
                </c:pt>
                <c:pt idx="60">
                  <c:v>5.22</c:v>
                </c:pt>
                <c:pt idx="61">
                  <c:v>5.24</c:v>
                </c:pt>
                <c:pt idx="62">
                  <c:v>5.26</c:v>
                </c:pt>
                <c:pt idx="63">
                  <c:v>5.28</c:v>
                </c:pt>
                <c:pt idx="64">
                  <c:v>5.3</c:v>
                </c:pt>
                <c:pt idx="65">
                  <c:v>5.3199999999999985</c:v>
                </c:pt>
                <c:pt idx="66">
                  <c:v>5.34</c:v>
                </c:pt>
                <c:pt idx="67">
                  <c:v>5.3599999999999985</c:v>
                </c:pt>
                <c:pt idx="68">
                  <c:v>5.38</c:v>
                </c:pt>
                <c:pt idx="69">
                  <c:v>5.4</c:v>
                </c:pt>
                <c:pt idx="70">
                  <c:v>5.42</c:v>
                </c:pt>
                <c:pt idx="71">
                  <c:v>5.44</c:v>
                </c:pt>
                <c:pt idx="72">
                  <c:v>5.46</c:v>
                </c:pt>
                <c:pt idx="73">
                  <c:v>5.48</c:v>
                </c:pt>
                <c:pt idx="74">
                  <c:v>5.5</c:v>
                </c:pt>
                <c:pt idx="75">
                  <c:v>5.52</c:v>
                </c:pt>
                <c:pt idx="76">
                  <c:v>5.54</c:v>
                </c:pt>
                <c:pt idx="77">
                  <c:v>5.56</c:v>
                </c:pt>
                <c:pt idx="78">
                  <c:v>5.58</c:v>
                </c:pt>
                <c:pt idx="79">
                  <c:v>5.6</c:v>
                </c:pt>
                <c:pt idx="80">
                  <c:v>5.6199999999999966</c:v>
                </c:pt>
                <c:pt idx="81">
                  <c:v>5.64</c:v>
                </c:pt>
                <c:pt idx="82">
                  <c:v>5.6599999999999975</c:v>
                </c:pt>
                <c:pt idx="83">
                  <c:v>5.68</c:v>
                </c:pt>
                <c:pt idx="84">
                  <c:v>5.7</c:v>
                </c:pt>
                <c:pt idx="85">
                  <c:v>5.72</c:v>
                </c:pt>
                <c:pt idx="86">
                  <c:v>5.74</c:v>
                </c:pt>
                <c:pt idx="87">
                  <c:v>5.76</c:v>
                </c:pt>
                <c:pt idx="88">
                  <c:v>5.78</c:v>
                </c:pt>
                <c:pt idx="89">
                  <c:v>5.8</c:v>
                </c:pt>
                <c:pt idx="90">
                  <c:v>5.8199999999999985</c:v>
                </c:pt>
                <c:pt idx="91">
                  <c:v>5.84</c:v>
                </c:pt>
                <c:pt idx="92">
                  <c:v>5.8599999999999985</c:v>
                </c:pt>
                <c:pt idx="93">
                  <c:v>5.88</c:v>
                </c:pt>
                <c:pt idx="94">
                  <c:v>5.9</c:v>
                </c:pt>
                <c:pt idx="95">
                  <c:v>5.92</c:v>
                </c:pt>
                <c:pt idx="96">
                  <c:v>5.94</c:v>
                </c:pt>
                <c:pt idx="97">
                  <c:v>5.96</c:v>
                </c:pt>
                <c:pt idx="98">
                  <c:v>5.98</c:v>
                </c:pt>
                <c:pt idx="99">
                  <c:v>6</c:v>
                </c:pt>
                <c:pt idx="100">
                  <c:v>6.02</c:v>
                </c:pt>
                <c:pt idx="101">
                  <c:v>6.04</c:v>
                </c:pt>
                <c:pt idx="102">
                  <c:v>6.06</c:v>
                </c:pt>
                <c:pt idx="103">
                  <c:v>6.08</c:v>
                </c:pt>
                <c:pt idx="104">
                  <c:v>6.1</c:v>
                </c:pt>
                <c:pt idx="105">
                  <c:v>6.1199999999999966</c:v>
                </c:pt>
                <c:pt idx="106">
                  <c:v>6.14</c:v>
                </c:pt>
                <c:pt idx="107">
                  <c:v>6.1599999999999975</c:v>
                </c:pt>
                <c:pt idx="108">
                  <c:v>6.18</c:v>
                </c:pt>
                <c:pt idx="109">
                  <c:v>6.2</c:v>
                </c:pt>
                <c:pt idx="110">
                  <c:v>6.22</c:v>
                </c:pt>
                <c:pt idx="111">
                  <c:v>6.24</c:v>
                </c:pt>
                <c:pt idx="112">
                  <c:v>6.26</c:v>
                </c:pt>
                <c:pt idx="113">
                  <c:v>6.28</c:v>
                </c:pt>
                <c:pt idx="114">
                  <c:v>6.3</c:v>
                </c:pt>
                <c:pt idx="115">
                  <c:v>6.3199999999999985</c:v>
                </c:pt>
                <c:pt idx="116">
                  <c:v>6.34</c:v>
                </c:pt>
                <c:pt idx="117">
                  <c:v>6.3599999999999985</c:v>
                </c:pt>
                <c:pt idx="118">
                  <c:v>6.38</c:v>
                </c:pt>
                <c:pt idx="119">
                  <c:v>6.4</c:v>
                </c:pt>
                <c:pt idx="120">
                  <c:v>6.42</c:v>
                </c:pt>
                <c:pt idx="121">
                  <c:v>6.44</c:v>
                </c:pt>
                <c:pt idx="122">
                  <c:v>6.46</c:v>
                </c:pt>
                <c:pt idx="123">
                  <c:v>6.48</c:v>
                </c:pt>
                <c:pt idx="124">
                  <c:v>6.5</c:v>
                </c:pt>
                <c:pt idx="125">
                  <c:v>6.52</c:v>
                </c:pt>
                <c:pt idx="126">
                  <c:v>6.54</c:v>
                </c:pt>
                <c:pt idx="127">
                  <c:v>6.56</c:v>
                </c:pt>
                <c:pt idx="128">
                  <c:v>6.58</c:v>
                </c:pt>
                <c:pt idx="129">
                  <c:v>6.6</c:v>
                </c:pt>
                <c:pt idx="130">
                  <c:v>6.6199999999999966</c:v>
                </c:pt>
                <c:pt idx="131">
                  <c:v>6.64</c:v>
                </c:pt>
                <c:pt idx="132">
                  <c:v>6.6599999999999975</c:v>
                </c:pt>
                <c:pt idx="133">
                  <c:v>6.68</c:v>
                </c:pt>
                <c:pt idx="134">
                  <c:v>6.7</c:v>
                </c:pt>
                <c:pt idx="135">
                  <c:v>6.72</c:v>
                </c:pt>
                <c:pt idx="136">
                  <c:v>6.74</c:v>
                </c:pt>
                <c:pt idx="137">
                  <c:v>6.76</c:v>
                </c:pt>
                <c:pt idx="138">
                  <c:v>6.78</c:v>
                </c:pt>
                <c:pt idx="139">
                  <c:v>6.8</c:v>
                </c:pt>
                <c:pt idx="140">
                  <c:v>6.8199999999999985</c:v>
                </c:pt>
                <c:pt idx="141">
                  <c:v>6.84</c:v>
                </c:pt>
                <c:pt idx="142">
                  <c:v>6.8599999999999985</c:v>
                </c:pt>
                <c:pt idx="143">
                  <c:v>6.88</c:v>
                </c:pt>
                <c:pt idx="144">
                  <c:v>6.9</c:v>
                </c:pt>
                <c:pt idx="145">
                  <c:v>6.92</c:v>
                </c:pt>
                <c:pt idx="146">
                  <c:v>6.94</c:v>
                </c:pt>
                <c:pt idx="147">
                  <c:v>6.96</c:v>
                </c:pt>
                <c:pt idx="148">
                  <c:v>6.98</c:v>
                </c:pt>
                <c:pt idx="149">
                  <c:v>7</c:v>
                </c:pt>
                <c:pt idx="150">
                  <c:v>7.02</c:v>
                </c:pt>
                <c:pt idx="151">
                  <c:v>7.04</c:v>
                </c:pt>
                <c:pt idx="152">
                  <c:v>7.06</c:v>
                </c:pt>
                <c:pt idx="153">
                  <c:v>7.08</c:v>
                </c:pt>
                <c:pt idx="154">
                  <c:v>7.1</c:v>
                </c:pt>
                <c:pt idx="155">
                  <c:v>7.1199999999999966</c:v>
                </c:pt>
                <c:pt idx="156">
                  <c:v>7.14</c:v>
                </c:pt>
                <c:pt idx="157">
                  <c:v>7.1599999999999975</c:v>
                </c:pt>
                <c:pt idx="158">
                  <c:v>7.18</c:v>
                </c:pt>
                <c:pt idx="159">
                  <c:v>7.2</c:v>
                </c:pt>
                <c:pt idx="160">
                  <c:v>7.22</c:v>
                </c:pt>
                <c:pt idx="161">
                  <c:v>7.24</c:v>
                </c:pt>
                <c:pt idx="162">
                  <c:v>7.26</c:v>
                </c:pt>
                <c:pt idx="163">
                  <c:v>7.28</c:v>
                </c:pt>
                <c:pt idx="164">
                  <c:v>7.3</c:v>
                </c:pt>
                <c:pt idx="165">
                  <c:v>7.3199999999999985</c:v>
                </c:pt>
                <c:pt idx="166">
                  <c:v>7.34</c:v>
                </c:pt>
                <c:pt idx="167">
                  <c:v>7.3599999999999985</c:v>
                </c:pt>
                <c:pt idx="168">
                  <c:v>7.38</c:v>
                </c:pt>
                <c:pt idx="169">
                  <c:v>7.4</c:v>
                </c:pt>
                <c:pt idx="170">
                  <c:v>7.42</c:v>
                </c:pt>
                <c:pt idx="171">
                  <c:v>7.44</c:v>
                </c:pt>
                <c:pt idx="172">
                  <c:v>7.46</c:v>
                </c:pt>
                <c:pt idx="173">
                  <c:v>7.48</c:v>
                </c:pt>
                <c:pt idx="174">
                  <c:v>7.5</c:v>
                </c:pt>
                <c:pt idx="175">
                  <c:v>7.52</c:v>
                </c:pt>
                <c:pt idx="176">
                  <c:v>7.54</c:v>
                </c:pt>
                <c:pt idx="177">
                  <c:v>7.56</c:v>
                </c:pt>
                <c:pt idx="178">
                  <c:v>7.58</c:v>
                </c:pt>
                <c:pt idx="179">
                  <c:v>7.6</c:v>
                </c:pt>
                <c:pt idx="180">
                  <c:v>7.6199999999999966</c:v>
                </c:pt>
                <c:pt idx="181">
                  <c:v>7.64</c:v>
                </c:pt>
                <c:pt idx="182">
                  <c:v>7.6599999999999975</c:v>
                </c:pt>
                <c:pt idx="183">
                  <c:v>7.68</c:v>
                </c:pt>
                <c:pt idx="184">
                  <c:v>7.7</c:v>
                </c:pt>
                <c:pt idx="185">
                  <c:v>7.72</c:v>
                </c:pt>
                <c:pt idx="186">
                  <c:v>7.74</c:v>
                </c:pt>
                <c:pt idx="187">
                  <c:v>7.76</c:v>
                </c:pt>
                <c:pt idx="188">
                  <c:v>7.78</c:v>
                </c:pt>
                <c:pt idx="189">
                  <c:v>7.8</c:v>
                </c:pt>
                <c:pt idx="190">
                  <c:v>7.8199999999999985</c:v>
                </c:pt>
                <c:pt idx="191">
                  <c:v>7.84</c:v>
                </c:pt>
                <c:pt idx="192">
                  <c:v>7.8599999999999985</c:v>
                </c:pt>
                <c:pt idx="193">
                  <c:v>7.88</c:v>
                </c:pt>
                <c:pt idx="194">
                  <c:v>7.9</c:v>
                </c:pt>
                <c:pt idx="195">
                  <c:v>7.92</c:v>
                </c:pt>
                <c:pt idx="196">
                  <c:v>7.94</c:v>
                </c:pt>
                <c:pt idx="197">
                  <c:v>7.96</c:v>
                </c:pt>
                <c:pt idx="198">
                  <c:v>7.98</c:v>
                </c:pt>
                <c:pt idx="199">
                  <c:v>8</c:v>
                </c:pt>
                <c:pt idx="200">
                  <c:v>8.02</c:v>
                </c:pt>
                <c:pt idx="201">
                  <c:v>8.0400000000000009</c:v>
                </c:pt>
                <c:pt idx="202">
                  <c:v>8.06</c:v>
                </c:pt>
                <c:pt idx="203">
                  <c:v>8.08</c:v>
                </c:pt>
                <c:pt idx="204">
                  <c:v>8.1</c:v>
                </c:pt>
                <c:pt idx="205">
                  <c:v>8.120000000000001</c:v>
                </c:pt>
                <c:pt idx="206">
                  <c:v>8.1399999999999988</c:v>
                </c:pt>
                <c:pt idx="207">
                  <c:v>8.16</c:v>
                </c:pt>
                <c:pt idx="208">
                  <c:v>8.18</c:v>
                </c:pt>
                <c:pt idx="209">
                  <c:v>8.2000000000000011</c:v>
                </c:pt>
                <c:pt idx="210">
                  <c:v>8.2200000000000024</c:v>
                </c:pt>
                <c:pt idx="211">
                  <c:v>8.2399999999999984</c:v>
                </c:pt>
                <c:pt idx="212">
                  <c:v>8.26</c:v>
                </c:pt>
                <c:pt idx="213">
                  <c:v>8.2800000000000011</c:v>
                </c:pt>
                <c:pt idx="214">
                  <c:v>8.3000000000000007</c:v>
                </c:pt>
                <c:pt idx="215">
                  <c:v>8.32</c:v>
                </c:pt>
                <c:pt idx="216">
                  <c:v>8.34</c:v>
                </c:pt>
                <c:pt idx="217">
                  <c:v>8.3600000000000048</c:v>
                </c:pt>
                <c:pt idx="218">
                  <c:v>8.3800000000000008</c:v>
                </c:pt>
                <c:pt idx="219">
                  <c:v>8.4</c:v>
                </c:pt>
                <c:pt idx="220">
                  <c:v>8.42</c:v>
                </c:pt>
                <c:pt idx="221">
                  <c:v>8.44</c:v>
                </c:pt>
                <c:pt idx="222">
                  <c:v>8.4600000000000026</c:v>
                </c:pt>
                <c:pt idx="223">
                  <c:v>8.48</c:v>
                </c:pt>
                <c:pt idx="224">
                  <c:v>8.5</c:v>
                </c:pt>
                <c:pt idx="225">
                  <c:v>8.52</c:v>
                </c:pt>
                <c:pt idx="226">
                  <c:v>8.5400000000000009</c:v>
                </c:pt>
                <c:pt idx="227">
                  <c:v>8.56</c:v>
                </c:pt>
                <c:pt idx="228">
                  <c:v>8.58</c:v>
                </c:pt>
                <c:pt idx="229">
                  <c:v>8.6</c:v>
                </c:pt>
                <c:pt idx="230">
                  <c:v>8.620000000000001</c:v>
                </c:pt>
                <c:pt idx="231">
                  <c:v>8.6399999999999988</c:v>
                </c:pt>
                <c:pt idx="232">
                  <c:v>8.66</c:v>
                </c:pt>
                <c:pt idx="233">
                  <c:v>8.68</c:v>
                </c:pt>
                <c:pt idx="234">
                  <c:v>8.7000000000000011</c:v>
                </c:pt>
                <c:pt idx="235">
                  <c:v>8.7200000000000024</c:v>
                </c:pt>
                <c:pt idx="236">
                  <c:v>8.7399999999999984</c:v>
                </c:pt>
                <c:pt idx="237">
                  <c:v>8.76</c:v>
                </c:pt>
                <c:pt idx="238">
                  <c:v>8.7800000000000011</c:v>
                </c:pt>
                <c:pt idx="239">
                  <c:v>8.8000000000000007</c:v>
                </c:pt>
                <c:pt idx="240">
                  <c:v>8.82</c:v>
                </c:pt>
                <c:pt idx="241">
                  <c:v>8.84</c:v>
                </c:pt>
                <c:pt idx="242">
                  <c:v>8.8600000000000048</c:v>
                </c:pt>
                <c:pt idx="243">
                  <c:v>8.8800000000000008</c:v>
                </c:pt>
                <c:pt idx="244">
                  <c:v>8.9</c:v>
                </c:pt>
                <c:pt idx="245">
                  <c:v>8.92</c:v>
                </c:pt>
                <c:pt idx="246">
                  <c:v>8.94</c:v>
                </c:pt>
                <c:pt idx="247">
                  <c:v>8.9600000000000026</c:v>
                </c:pt>
                <c:pt idx="248">
                  <c:v>8.98</c:v>
                </c:pt>
                <c:pt idx="249">
                  <c:v>9</c:v>
                </c:pt>
                <c:pt idx="250">
                  <c:v>9.02</c:v>
                </c:pt>
                <c:pt idx="251">
                  <c:v>9.0400000000000009</c:v>
                </c:pt>
                <c:pt idx="252">
                  <c:v>9.06</c:v>
                </c:pt>
                <c:pt idx="253">
                  <c:v>9.08</c:v>
                </c:pt>
                <c:pt idx="254">
                  <c:v>9.1</c:v>
                </c:pt>
                <c:pt idx="255">
                  <c:v>9.120000000000001</c:v>
                </c:pt>
                <c:pt idx="256">
                  <c:v>9.1399999999999988</c:v>
                </c:pt>
                <c:pt idx="257">
                  <c:v>9.16</c:v>
                </c:pt>
                <c:pt idx="258">
                  <c:v>9.18</c:v>
                </c:pt>
                <c:pt idx="259">
                  <c:v>9.2000000000000011</c:v>
                </c:pt>
                <c:pt idx="260">
                  <c:v>9.2200000000000024</c:v>
                </c:pt>
                <c:pt idx="261">
                  <c:v>9.2399999999999984</c:v>
                </c:pt>
                <c:pt idx="262">
                  <c:v>9.26</c:v>
                </c:pt>
                <c:pt idx="263">
                  <c:v>9.2800000000000011</c:v>
                </c:pt>
                <c:pt idx="264">
                  <c:v>9.3000000000000007</c:v>
                </c:pt>
                <c:pt idx="265">
                  <c:v>9.32</c:v>
                </c:pt>
                <c:pt idx="266">
                  <c:v>9.34</c:v>
                </c:pt>
                <c:pt idx="267">
                  <c:v>9.3600000000000048</c:v>
                </c:pt>
                <c:pt idx="268">
                  <c:v>9.3800000000000008</c:v>
                </c:pt>
                <c:pt idx="269">
                  <c:v>9.4</c:v>
                </c:pt>
                <c:pt idx="270">
                  <c:v>9.42</c:v>
                </c:pt>
                <c:pt idx="271">
                  <c:v>9.44</c:v>
                </c:pt>
                <c:pt idx="272">
                  <c:v>9.4600000000000026</c:v>
                </c:pt>
                <c:pt idx="273">
                  <c:v>9.48</c:v>
                </c:pt>
                <c:pt idx="274">
                  <c:v>9.5</c:v>
                </c:pt>
                <c:pt idx="275">
                  <c:v>9.52</c:v>
                </c:pt>
                <c:pt idx="276">
                  <c:v>9.5400000000000009</c:v>
                </c:pt>
                <c:pt idx="277">
                  <c:v>9.56</c:v>
                </c:pt>
                <c:pt idx="278">
                  <c:v>9.58</c:v>
                </c:pt>
                <c:pt idx="279">
                  <c:v>9.6</c:v>
                </c:pt>
                <c:pt idx="280">
                  <c:v>9.620000000000001</c:v>
                </c:pt>
                <c:pt idx="281">
                  <c:v>9.6399999999999988</c:v>
                </c:pt>
                <c:pt idx="282">
                  <c:v>9.66</c:v>
                </c:pt>
                <c:pt idx="283">
                  <c:v>9.68</c:v>
                </c:pt>
                <c:pt idx="284">
                  <c:v>9.7000000000000011</c:v>
                </c:pt>
                <c:pt idx="285">
                  <c:v>9.7200000000000024</c:v>
                </c:pt>
                <c:pt idx="286">
                  <c:v>9.7399999999999984</c:v>
                </c:pt>
                <c:pt idx="287">
                  <c:v>9.76</c:v>
                </c:pt>
                <c:pt idx="288">
                  <c:v>9.7800000000000011</c:v>
                </c:pt>
                <c:pt idx="289">
                  <c:v>9.8000000000000007</c:v>
                </c:pt>
                <c:pt idx="290">
                  <c:v>9.82</c:v>
                </c:pt>
                <c:pt idx="291">
                  <c:v>9.84</c:v>
                </c:pt>
                <c:pt idx="292">
                  <c:v>9.8600000000000048</c:v>
                </c:pt>
                <c:pt idx="293">
                  <c:v>9.8800000000000008</c:v>
                </c:pt>
                <c:pt idx="294">
                  <c:v>9.9</c:v>
                </c:pt>
                <c:pt idx="295">
                  <c:v>9.92</c:v>
                </c:pt>
                <c:pt idx="296">
                  <c:v>9.94</c:v>
                </c:pt>
                <c:pt idx="297">
                  <c:v>9.9600000000000026</c:v>
                </c:pt>
                <c:pt idx="298">
                  <c:v>9.98</c:v>
                </c:pt>
                <c:pt idx="299">
                  <c:v>10</c:v>
                </c:pt>
                <c:pt idx="300">
                  <c:v>10.02</c:v>
                </c:pt>
                <c:pt idx="301">
                  <c:v>10.040000000000001</c:v>
                </c:pt>
                <c:pt idx="302">
                  <c:v>10.06</c:v>
                </c:pt>
                <c:pt idx="303">
                  <c:v>10.08</c:v>
                </c:pt>
                <c:pt idx="304">
                  <c:v>10.1</c:v>
                </c:pt>
                <c:pt idx="305">
                  <c:v>10.120000000000001</c:v>
                </c:pt>
                <c:pt idx="306">
                  <c:v>10.139999999999999</c:v>
                </c:pt>
                <c:pt idx="307">
                  <c:v>10.16</c:v>
                </c:pt>
                <c:pt idx="308">
                  <c:v>10.18</c:v>
                </c:pt>
                <c:pt idx="309">
                  <c:v>10.200000000000001</c:v>
                </c:pt>
                <c:pt idx="310">
                  <c:v>10.220000000000001</c:v>
                </c:pt>
                <c:pt idx="311">
                  <c:v>10.239999999999998</c:v>
                </c:pt>
                <c:pt idx="312">
                  <c:v>10.26</c:v>
                </c:pt>
                <c:pt idx="313">
                  <c:v>10.28</c:v>
                </c:pt>
                <c:pt idx="314">
                  <c:v>10.3</c:v>
                </c:pt>
                <c:pt idx="315">
                  <c:v>10.32</c:v>
                </c:pt>
                <c:pt idx="316">
                  <c:v>10.34</c:v>
                </c:pt>
                <c:pt idx="317">
                  <c:v>10.360000000000024</c:v>
                </c:pt>
                <c:pt idx="318">
                  <c:v>10.38</c:v>
                </c:pt>
                <c:pt idx="319">
                  <c:v>10.4</c:v>
                </c:pt>
                <c:pt idx="320">
                  <c:v>10.42</c:v>
                </c:pt>
                <c:pt idx="321">
                  <c:v>10.44</c:v>
                </c:pt>
                <c:pt idx="322">
                  <c:v>10.46</c:v>
                </c:pt>
                <c:pt idx="323">
                  <c:v>10.48</c:v>
                </c:pt>
                <c:pt idx="324">
                  <c:v>10.5</c:v>
                </c:pt>
                <c:pt idx="325">
                  <c:v>10.52</c:v>
                </c:pt>
                <c:pt idx="326">
                  <c:v>10.54</c:v>
                </c:pt>
                <c:pt idx="327">
                  <c:v>10.56</c:v>
                </c:pt>
                <c:pt idx="328">
                  <c:v>10.58</c:v>
                </c:pt>
                <c:pt idx="329">
                  <c:v>10.6</c:v>
                </c:pt>
                <c:pt idx="330">
                  <c:v>10.62</c:v>
                </c:pt>
                <c:pt idx="331">
                  <c:v>10.639999999999999</c:v>
                </c:pt>
                <c:pt idx="332">
                  <c:v>10.66</c:v>
                </c:pt>
                <c:pt idx="333">
                  <c:v>10.68</c:v>
                </c:pt>
                <c:pt idx="334">
                  <c:v>10.7</c:v>
                </c:pt>
                <c:pt idx="335">
                  <c:v>10.719999999999999</c:v>
                </c:pt>
                <c:pt idx="336">
                  <c:v>10.739999999999998</c:v>
                </c:pt>
                <c:pt idx="337">
                  <c:v>10.76</c:v>
                </c:pt>
                <c:pt idx="338">
                  <c:v>10.78</c:v>
                </c:pt>
                <c:pt idx="339">
                  <c:v>10.8</c:v>
                </c:pt>
                <c:pt idx="340">
                  <c:v>10.82</c:v>
                </c:pt>
                <c:pt idx="341">
                  <c:v>10.84</c:v>
                </c:pt>
                <c:pt idx="342">
                  <c:v>10.860000000000024</c:v>
                </c:pt>
                <c:pt idx="343">
                  <c:v>10.88</c:v>
                </c:pt>
                <c:pt idx="344">
                  <c:v>10.9</c:v>
                </c:pt>
                <c:pt idx="345">
                  <c:v>10.92</c:v>
                </c:pt>
                <c:pt idx="346">
                  <c:v>10.94</c:v>
                </c:pt>
                <c:pt idx="347">
                  <c:v>10.96</c:v>
                </c:pt>
                <c:pt idx="348">
                  <c:v>10.98</c:v>
                </c:pt>
                <c:pt idx="349">
                  <c:v>11</c:v>
                </c:pt>
                <c:pt idx="350">
                  <c:v>11.02</c:v>
                </c:pt>
                <c:pt idx="351">
                  <c:v>11.04</c:v>
                </c:pt>
                <c:pt idx="352">
                  <c:v>11.06</c:v>
                </c:pt>
                <c:pt idx="353">
                  <c:v>11.08</c:v>
                </c:pt>
                <c:pt idx="354">
                  <c:v>11.1</c:v>
                </c:pt>
                <c:pt idx="355">
                  <c:v>11.12</c:v>
                </c:pt>
                <c:pt idx="356">
                  <c:v>11.139999999999999</c:v>
                </c:pt>
                <c:pt idx="357">
                  <c:v>11.16</c:v>
                </c:pt>
                <c:pt idx="358">
                  <c:v>11.18</c:v>
                </c:pt>
                <c:pt idx="359">
                  <c:v>11.2</c:v>
                </c:pt>
                <c:pt idx="360">
                  <c:v>11.219999999999999</c:v>
                </c:pt>
                <c:pt idx="361">
                  <c:v>11.239999999999998</c:v>
                </c:pt>
                <c:pt idx="362">
                  <c:v>11.26</c:v>
                </c:pt>
                <c:pt idx="363">
                  <c:v>11.28</c:v>
                </c:pt>
                <c:pt idx="364">
                  <c:v>11.3</c:v>
                </c:pt>
                <c:pt idx="365">
                  <c:v>11.32</c:v>
                </c:pt>
                <c:pt idx="366">
                  <c:v>11.34</c:v>
                </c:pt>
                <c:pt idx="367">
                  <c:v>11.360000000000024</c:v>
                </c:pt>
                <c:pt idx="368">
                  <c:v>11.38</c:v>
                </c:pt>
                <c:pt idx="369">
                  <c:v>11.4</c:v>
                </c:pt>
                <c:pt idx="370">
                  <c:v>11.42</c:v>
                </c:pt>
                <c:pt idx="371">
                  <c:v>11.44</c:v>
                </c:pt>
                <c:pt idx="372">
                  <c:v>11.46</c:v>
                </c:pt>
                <c:pt idx="373">
                  <c:v>11.48</c:v>
                </c:pt>
                <c:pt idx="374">
                  <c:v>11.5</c:v>
                </c:pt>
                <c:pt idx="375">
                  <c:v>11.52</c:v>
                </c:pt>
                <c:pt idx="376">
                  <c:v>11.54</c:v>
                </c:pt>
                <c:pt idx="377">
                  <c:v>11.56</c:v>
                </c:pt>
                <c:pt idx="378">
                  <c:v>11.58</c:v>
                </c:pt>
                <c:pt idx="379">
                  <c:v>11.6</c:v>
                </c:pt>
                <c:pt idx="380">
                  <c:v>11.62</c:v>
                </c:pt>
                <c:pt idx="381">
                  <c:v>11.639999999999999</c:v>
                </c:pt>
                <c:pt idx="382">
                  <c:v>11.66</c:v>
                </c:pt>
                <c:pt idx="383">
                  <c:v>11.68</c:v>
                </c:pt>
                <c:pt idx="384">
                  <c:v>11.7</c:v>
                </c:pt>
                <c:pt idx="385">
                  <c:v>11.719999999999999</c:v>
                </c:pt>
                <c:pt idx="386">
                  <c:v>11.739999999999998</c:v>
                </c:pt>
                <c:pt idx="387">
                  <c:v>11.76</c:v>
                </c:pt>
                <c:pt idx="388">
                  <c:v>11.78</c:v>
                </c:pt>
                <c:pt idx="389">
                  <c:v>11.8</c:v>
                </c:pt>
                <c:pt idx="390">
                  <c:v>11.82</c:v>
                </c:pt>
                <c:pt idx="391">
                  <c:v>11.84</c:v>
                </c:pt>
                <c:pt idx="392">
                  <c:v>11.860000000000024</c:v>
                </c:pt>
                <c:pt idx="393">
                  <c:v>11.88</c:v>
                </c:pt>
                <c:pt idx="394">
                  <c:v>11.9</c:v>
                </c:pt>
                <c:pt idx="395">
                  <c:v>11.92</c:v>
                </c:pt>
                <c:pt idx="396">
                  <c:v>11.94</c:v>
                </c:pt>
                <c:pt idx="397">
                  <c:v>11.96</c:v>
                </c:pt>
                <c:pt idx="398">
                  <c:v>11.98</c:v>
                </c:pt>
                <c:pt idx="399">
                  <c:v>12</c:v>
                </c:pt>
                <c:pt idx="400">
                  <c:v>12.02</c:v>
                </c:pt>
                <c:pt idx="401">
                  <c:v>12.04</c:v>
                </c:pt>
                <c:pt idx="402">
                  <c:v>12.06</c:v>
                </c:pt>
                <c:pt idx="403">
                  <c:v>12.08</c:v>
                </c:pt>
                <c:pt idx="404">
                  <c:v>12.1</c:v>
                </c:pt>
                <c:pt idx="405">
                  <c:v>12.12</c:v>
                </c:pt>
                <c:pt idx="406">
                  <c:v>12.139999999999999</c:v>
                </c:pt>
                <c:pt idx="407">
                  <c:v>12.16</c:v>
                </c:pt>
                <c:pt idx="408">
                  <c:v>12.18</c:v>
                </c:pt>
                <c:pt idx="409">
                  <c:v>12.2</c:v>
                </c:pt>
                <c:pt idx="410">
                  <c:v>12.219999999999999</c:v>
                </c:pt>
                <c:pt idx="411">
                  <c:v>12.239999999999998</c:v>
                </c:pt>
                <c:pt idx="412">
                  <c:v>12.26</c:v>
                </c:pt>
                <c:pt idx="413">
                  <c:v>12.28</c:v>
                </c:pt>
                <c:pt idx="414">
                  <c:v>12.3</c:v>
                </c:pt>
                <c:pt idx="415">
                  <c:v>12.32</c:v>
                </c:pt>
                <c:pt idx="416">
                  <c:v>12.34</c:v>
                </c:pt>
                <c:pt idx="417">
                  <c:v>12.360000000000024</c:v>
                </c:pt>
                <c:pt idx="418">
                  <c:v>12.38</c:v>
                </c:pt>
                <c:pt idx="419">
                  <c:v>12.4</c:v>
                </c:pt>
                <c:pt idx="420">
                  <c:v>12.42</c:v>
                </c:pt>
                <c:pt idx="421">
                  <c:v>12.44</c:v>
                </c:pt>
                <c:pt idx="422">
                  <c:v>12.46</c:v>
                </c:pt>
                <c:pt idx="423">
                  <c:v>12.48</c:v>
                </c:pt>
                <c:pt idx="424">
                  <c:v>12.5</c:v>
                </c:pt>
                <c:pt idx="425">
                  <c:v>12.52</c:v>
                </c:pt>
                <c:pt idx="426">
                  <c:v>12.54</c:v>
                </c:pt>
                <c:pt idx="427">
                  <c:v>12.56</c:v>
                </c:pt>
                <c:pt idx="428">
                  <c:v>12.58</c:v>
                </c:pt>
                <c:pt idx="429">
                  <c:v>12.6</c:v>
                </c:pt>
                <c:pt idx="430">
                  <c:v>12.62</c:v>
                </c:pt>
                <c:pt idx="431">
                  <c:v>12.639999999999999</c:v>
                </c:pt>
                <c:pt idx="432">
                  <c:v>12.66</c:v>
                </c:pt>
                <c:pt idx="433">
                  <c:v>12.68</c:v>
                </c:pt>
                <c:pt idx="434">
                  <c:v>12.7</c:v>
                </c:pt>
                <c:pt idx="435">
                  <c:v>12.719999999999999</c:v>
                </c:pt>
                <c:pt idx="436">
                  <c:v>12.739999999999998</c:v>
                </c:pt>
                <c:pt idx="437">
                  <c:v>12.76</c:v>
                </c:pt>
                <c:pt idx="438">
                  <c:v>12.78</c:v>
                </c:pt>
                <c:pt idx="439">
                  <c:v>12.8</c:v>
                </c:pt>
                <c:pt idx="440">
                  <c:v>12.82</c:v>
                </c:pt>
                <c:pt idx="441">
                  <c:v>12.84</c:v>
                </c:pt>
                <c:pt idx="442">
                  <c:v>12.860000000000024</c:v>
                </c:pt>
                <c:pt idx="443">
                  <c:v>12.88</c:v>
                </c:pt>
                <c:pt idx="444">
                  <c:v>12.9</c:v>
                </c:pt>
                <c:pt idx="445">
                  <c:v>12.92</c:v>
                </c:pt>
                <c:pt idx="446">
                  <c:v>12.94</c:v>
                </c:pt>
                <c:pt idx="447">
                  <c:v>12.96</c:v>
                </c:pt>
                <c:pt idx="448">
                  <c:v>12.98</c:v>
                </c:pt>
                <c:pt idx="449">
                  <c:v>13</c:v>
                </c:pt>
                <c:pt idx="450">
                  <c:v>13.02</c:v>
                </c:pt>
                <c:pt idx="451">
                  <c:v>13.04</c:v>
                </c:pt>
                <c:pt idx="452">
                  <c:v>13.06</c:v>
                </c:pt>
                <c:pt idx="453">
                  <c:v>13.08</c:v>
                </c:pt>
                <c:pt idx="454">
                  <c:v>13.1</c:v>
                </c:pt>
                <c:pt idx="455">
                  <c:v>13.12</c:v>
                </c:pt>
                <c:pt idx="456">
                  <c:v>13.139999999999999</c:v>
                </c:pt>
                <c:pt idx="457">
                  <c:v>13.16</c:v>
                </c:pt>
                <c:pt idx="458">
                  <c:v>13.18</c:v>
                </c:pt>
                <c:pt idx="459">
                  <c:v>13.2</c:v>
                </c:pt>
                <c:pt idx="460">
                  <c:v>13.219999999999999</c:v>
                </c:pt>
                <c:pt idx="461">
                  <c:v>13.239999999999998</c:v>
                </c:pt>
                <c:pt idx="462">
                  <c:v>13.26</c:v>
                </c:pt>
                <c:pt idx="463">
                  <c:v>13.28</c:v>
                </c:pt>
                <c:pt idx="464">
                  <c:v>13.3</c:v>
                </c:pt>
                <c:pt idx="465">
                  <c:v>13.32</c:v>
                </c:pt>
                <c:pt idx="466">
                  <c:v>13.34</c:v>
                </c:pt>
                <c:pt idx="467">
                  <c:v>13.360000000000024</c:v>
                </c:pt>
                <c:pt idx="468">
                  <c:v>13.38</c:v>
                </c:pt>
                <c:pt idx="469">
                  <c:v>13.4</c:v>
                </c:pt>
                <c:pt idx="470">
                  <c:v>13.42</c:v>
                </c:pt>
                <c:pt idx="471">
                  <c:v>13.44</c:v>
                </c:pt>
                <c:pt idx="472">
                  <c:v>13.46</c:v>
                </c:pt>
                <c:pt idx="473">
                  <c:v>13.48</c:v>
                </c:pt>
                <c:pt idx="474">
                  <c:v>13.5</c:v>
                </c:pt>
                <c:pt idx="475">
                  <c:v>13.52</c:v>
                </c:pt>
                <c:pt idx="476">
                  <c:v>13.54</c:v>
                </c:pt>
                <c:pt idx="477">
                  <c:v>13.56</c:v>
                </c:pt>
                <c:pt idx="478">
                  <c:v>13.58</c:v>
                </c:pt>
                <c:pt idx="479">
                  <c:v>13.6</c:v>
                </c:pt>
                <c:pt idx="480">
                  <c:v>13.62</c:v>
                </c:pt>
                <c:pt idx="481">
                  <c:v>13.639999999999999</c:v>
                </c:pt>
                <c:pt idx="482">
                  <c:v>13.66</c:v>
                </c:pt>
                <c:pt idx="483">
                  <c:v>13.68</c:v>
                </c:pt>
                <c:pt idx="484">
                  <c:v>13.7</c:v>
                </c:pt>
                <c:pt idx="485">
                  <c:v>13.719999999999999</c:v>
                </c:pt>
                <c:pt idx="486">
                  <c:v>13.739999999999998</c:v>
                </c:pt>
                <c:pt idx="487">
                  <c:v>13.76</c:v>
                </c:pt>
                <c:pt idx="488">
                  <c:v>13.78</c:v>
                </c:pt>
                <c:pt idx="489">
                  <c:v>13.8</c:v>
                </c:pt>
                <c:pt idx="490">
                  <c:v>13.82</c:v>
                </c:pt>
                <c:pt idx="491">
                  <c:v>13.84</c:v>
                </c:pt>
                <c:pt idx="492">
                  <c:v>13.860000000000024</c:v>
                </c:pt>
                <c:pt idx="493">
                  <c:v>13.88</c:v>
                </c:pt>
                <c:pt idx="494">
                  <c:v>13.9</c:v>
                </c:pt>
                <c:pt idx="495">
                  <c:v>13.92</c:v>
                </c:pt>
                <c:pt idx="496">
                  <c:v>13.94</c:v>
                </c:pt>
                <c:pt idx="497">
                  <c:v>13.96</c:v>
                </c:pt>
                <c:pt idx="498">
                  <c:v>13.98</c:v>
                </c:pt>
                <c:pt idx="499">
                  <c:v>14</c:v>
                </c:pt>
                <c:pt idx="500">
                  <c:v>14.02</c:v>
                </c:pt>
                <c:pt idx="501">
                  <c:v>14.04</c:v>
                </c:pt>
                <c:pt idx="502">
                  <c:v>14.06</c:v>
                </c:pt>
                <c:pt idx="503">
                  <c:v>14.08</c:v>
                </c:pt>
                <c:pt idx="504">
                  <c:v>14.1</c:v>
                </c:pt>
                <c:pt idx="505">
                  <c:v>14.12</c:v>
                </c:pt>
                <c:pt idx="506">
                  <c:v>14.139999999999999</c:v>
                </c:pt>
                <c:pt idx="507">
                  <c:v>14.16</c:v>
                </c:pt>
                <c:pt idx="508">
                  <c:v>14.18</c:v>
                </c:pt>
                <c:pt idx="509">
                  <c:v>14.2</c:v>
                </c:pt>
                <c:pt idx="510">
                  <c:v>14.219999999999999</c:v>
                </c:pt>
                <c:pt idx="511">
                  <c:v>14.239999999999998</c:v>
                </c:pt>
                <c:pt idx="512">
                  <c:v>14.26</c:v>
                </c:pt>
                <c:pt idx="513">
                  <c:v>14.28</c:v>
                </c:pt>
                <c:pt idx="514">
                  <c:v>14.3</c:v>
                </c:pt>
                <c:pt idx="515">
                  <c:v>14.32</c:v>
                </c:pt>
                <c:pt idx="516">
                  <c:v>14.34</c:v>
                </c:pt>
                <c:pt idx="517">
                  <c:v>14.360000000000024</c:v>
                </c:pt>
                <c:pt idx="518">
                  <c:v>14.38</c:v>
                </c:pt>
                <c:pt idx="519">
                  <c:v>14.4</c:v>
                </c:pt>
                <c:pt idx="520">
                  <c:v>14.42</c:v>
                </c:pt>
                <c:pt idx="521">
                  <c:v>14.44</c:v>
                </c:pt>
                <c:pt idx="522">
                  <c:v>14.46</c:v>
                </c:pt>
                <c:pt idx="523">
                  <c:v>14.48</c:v>
                </c:pt>
                <c:pt idx="524">
                  <c:v>14.5</c:v>
                </c:pt>
                <c:pt idx="525">
                  <c:v>14.52</c:v>
                </c:pt>
                <c:pt idx="526">
                  <c:v>14.54</c:v>
                </c:pt>
                <c:pt idx="527">
                  <c:v>14.56</c:v>
                </c:pt>
                <c:pt idx="528">
                  <c:v>14.58</c:v>
                </c:pt>
                <c:pt idx="529">
                  <c:v>14.6</c:v>
                </c:pt>
                <c:pt idx="530">
                  <c:v>14.62</c:v>
                </c:pt>
                <c:pt idx="531">
                  <c:v>14.639999999999999</c:v>
                </c:pt>
                <c:pt idx="532">
                  <c:v>14.66</c:v>
                </c:pt>
                <c:pt idx="533">
                  <c:v>14.68</c:v>
                </c:pt>
                <c:pt idx="534">
                  <c:v>14.7</c:v>
                </c:pt>
                <c:pt idx="535">
                  <c:v>14.719999999999999</c:v>
                </c:pt>
                <c:pt idx="536">
                  <c:v>14.739999999999998</c:v>
                </c:pt>
                <c:pt idx="537">
                  <c:v>14.76</c:v>
                </c:pt>
                <c:pt idx="538">
                  <c:v>14.78</c:v>
                </c:pt>
                <c:pt idx="539">
                  <c:v>14.8</c:v>
                </c:pt>
                <c:pt idx="540">
                  <c:v>14.82</c:v>
                </c:pt>
                <c:pt idx="541">
                  <c:v>14.84</c:v>
                </c:pt>
                <c:pt idx="542">
                  <c:v>14.860000000000024</c:v>
                </c:pt>
                <c:pt idx="543">
                  <c:v>14.88</c:v>
                </c:pt>
                <c:pt idx="544">
                  <c:v>14.9</c:v>
                </c:pt>
                <c:pt idx="545">
                  <c:v>14.92</c:v>
                </c:pt>
                <c:pt idx="546">
                  <c:v>14.94</c:v>
                </c:pt>
                <c:pt idx="547">
                  <c:v>14.96</c:v>
                </c:pt>
                <c:pt idx="548">
                  <c:v>14.98</c:v>
                </c:pt>
                <c:pt idx="549">
                  <c:v>15</c:v>
                </c:pt>
                <c:pt idx="550">
                  <c:v>15.02</c:v>
                </c:pt>
                <c:pt idx="551">
                  <c:v>15.04</c:v>
                </c:pt>
                <c:pt idx="552">
                  <c:v>15.06</c:v>
                </c:pt>
                <c:pt idx="553">
                  <c:v>15.08</c:v>
                </c:pt>
                <c:pt idx="554">
                  <c:v>15.1</c:v>
                </c:pt>
                <c:pt idx="555">
                  <c:v>15.12</c:v>
                </c:pt>
                <c:pt idx="556">
                  <c:v>15.139999999999999</c:v>
                </c:pt>
                <c:pt idx="557">
                  <c:v>15.16</c:v>
                </c:pt>
                <c:pt idx="558">
                  <c:v>15.18</c:v>
                </c:pt>
                <c:pt idx="559">
                  <c:v>15.2</c:v>
                </c:pt>
                <c:pt idx="560">
                  <c:v>15.219999999999999</c:v>
                </c:pt>
                <c:pt idx="561">
                  <c:v>15.239999999999998</c:v>
                </c:pt>
                <c:pt idx="562">
                  <c:v>15.26</c:v>
                </c:pt>
                <c:pt idx="563">
                  <c:v>15.28</c:v>
                </c:pt>
                <c:pt idx="564">
                  <c:v>15.3</c:v>
                </c:pt>
                <c:pt idx="565">
                  <c:v>15.32</c:v>
                </c:pt>
                <c:pt idx="566">
                  <c:v>15.34</c:v>
                </c:pt>
                <c:pt idx="567">
                  <c:v>15.360000000000024</c:v>
                </c:pt>
                <c:pt idx="568">
                  <c:v>15.38</c:v>
                </c:pt>
                <c:pt idx="569">
                  <c:v>15.4</c:v>
                </c:pt>
                <c:pt idx="570">
                  <c:v>15.42</c:v>
                </c:pt>
                <c:pt idx="571">
                  <c:v>15.44</c:v>
                </c:pt>
                <c:pt idx="572">
                  <c:v>15.46</c:v>
                </c:pt>
                <c:pt idx="573">
                  <c:v>15.48</c:v>
                </c:pt>
                <c:pt idx="574">
                  <c:v>15.5</c:v>
                </c:pt>
                <c:pt idx="575">
                  <c:v>15.52</c:v>
                </c:pt>
                <c:pt idx="576">
                  <c:v>15.54</c:v>
                </c:pt>
                <c:pt idx="577">
                  <c:v>15.56</c:v>
                </c:pt>
                <c:pt idx="578">
                  <c:v>15.58</c:v>
                </c:pt>
                <c:pt idx="579">
                  <c:v>15.6</c:v>
                </c:pt>
                <c:pt idx="580">
                  <c:v>15.62</c:v>
                </c:pt>
                <c:pt idx="581">
                  <c:v>15.639999999999999</c:v>
                </c:pt>
                <c:pt idx="582">
                  <c:v>15.66</c:v>
                </c:pt>
                <c:pt idx="583">
                  <c:v>15.68</c:v>
                </c:pt>
                <c:pt idx="584">
                  <c:v>15.7</c:v>
                </c:pt>
                <c:pt idx="585">
                  <c:v>15.719999999999999</c:v>
                </c:pt>
                <c:pt idx="586">
                  <c:v>15.739999999999998</c:v>
                </c:pt>
                <c:pt idx="587">
                  <c:v>15.76</c:v>
                </c:pt>
                <c:pt idx="588">
                  <c:v>15.78</c:v>
                </c:pt>
                <c:pt idx="589">
                  <c:v>15.8</c:v>
                </c:pt>
                <c:pt idx="590">
                  <c:v>15.82</c:v>
                </c:pt>
                <c:pt idx="591">
                  <c:v>15.84</c:v>
                </c:pt>
                <c:pt idx="592">
                  <c:v>15.860000000000024</c:v>
                </c:pt>
                <c:pt idx="593">
                  <c:v>15.88</c:v>
                </c:pt>
                <c:pt idx="594">
                  <c:v>15.9</c:v>
                </c:pt>
                <c:pt idx="595">
                  <c:v>15.92</c:v>
                </c:pt>
                <c:pt idx="596">
                  <c:v>15.94</c:v>
                </c:pt>
                <c:pt idx="597">
                  <c:v>15.96</c:v>
                </c:pt>
                <c:pt idx="598">
                  <c:v>15.98</c:v>
                </c:pt>
                <c:pt idx="599">
                  <c:v>16</c:v>
                </c:pt>
                <c:pt idx="600">
                  <c:v>16.02</c:v>
                </c:pt>
                <c:pt idx="601">
                  <c:v>16.04</c:v>
                </c:pt>
                <c:pt idx="602">
                  <c:v>16.059999999999999</c:v>
                </c:pt>
                <c:pt idx="603">
                  <c:v>16.079999999999988</c:v>
                </c:pt>
                <c:pt idx="604">
                  <c:v>16.100000000000001</c:v>
                </c:pt>
                <c:pt idx="605">
                  <c:v>16.12</c:v>
                </c:pt>
                <c:pt idx="606">
                  <c:v>16.14</c:v>
                </c:pt>
                <c:pt idx="607">
                  <c:v>16.16</c:v>
                </c:pt>
                <c:pt idx="608">
                  <c:v>16.18</c:v>
                </c:pt>
                <c:pt idx="609">
                  <c:v>16.2</c:v>
                </c:pt>
                <c:pt idx="610">
                  <c:v>16.22</c:v>
                </c:pt>
                <c:pt idx="611">
                  <c:v>16.239999999999988</c:v>
                </c:pt>
                <c:pt idx="612">
                  <c:v>16.260000000000002</c:v>
                </c:pt>
                <c:pt idx="613">
                  <c:v>16.279999999999987</c:v>
                </c:pt>
                <c:pt idx="614">
                  <c:v>16.3</c:v>
                </c:pt>
                <c:pt idx="615">
                  <c:v>16.32</c:v>
                </c:pt>
                <c:pt idx="616">
                  <c:v>16.34</c:v>
                </c:pt>
                <c:pt idx="617">
                  <c:v>16.36</c:v>
                </c:pt>
                <c:pt idx="618">
                  <c:v>16.38</c:v>
                </c:pt>
                <c:pt idx="619">
                  <c:v>16.399999999999999</c:v>
                </c:pt>
                <c:pt idx="620">
                  <c:v>16.420000000000002</c:v>
                </c:pt>
                <c:pt idx="621">
                  <c:v>16.439999999999987</c:v>
                </c:pt>
                <c:pt idx="622">
                  <c:v>16.459999999999987</c:v>
                </c:pt>
                <c:pt idx="623">
                  <c:v>16.479999999999986</c:v>
                </c:pt>
                <c:pt idx="624">
                  <c:v>16.5</c:v>
                </c:pt>
                <c:pt idx="625">
                  <c:v>16.52</c:v>
                </c:pt>
                <c:pt idx="626">
                  <c:v>16.54</c:v>
                </c:pt>
                <c:pt idx="627">
                  <c:v>16.559999999999999</c:v>
                </c:pt>
                <c:pt idx="628">
                  <c:v>16.579999999999988</c:v>
                </c:pt>
                <c:pt idx="629">
                  <c:v>16.600000000000001</c:v>
                </c:pt>
                <c:pt idx="630">
                  <c:v>16.62</c:v>
                </c:pt>
                <c:pt idx="631">
                  <c:v>16.64</c:v>
                </c:pt>
                <c:pt idx="632">
                  <c:v>16.66</c:v>
                </c:pt>
                <c:pt idx="633">
                  <c:v>16.68</c:v>
                </c:pt>
                <c:pt idx="634">
                  <c:v>16.7</c:v>
                </c:pt>
                <c:pt idx="635">
                  <c:v>16.72</c:v>
                </c:pt>
                <c:pt idx="636">
                  <c:v>16.739999999999988</c:v>
                </c:pt>
                <c:pt idx="637">
                  <c:v>16.760000000000002</c:v>
                </c:pt>
                <c:pt idx="638">
                  <c:v>16.779999999999987</c:v>
                </c:pt>
                <c:pt idx="639">
                  <c:v>16.8</c:v>
                </c:pt>
                <c:pt idx="640">
                  <c:v>16.82</c:v>
                </c:pt>
                <c:pt idx="641">
                  <c:v>16.84</c:v>
                </c:pt>
                <c:pt idx="642">
                  <c:v>16.86</c:v>
                </c:pt>
                <c:pt idx="643">
                  <c:v>16.88</c:v>
                </c:pt>
                <c:pt idx="644">
                  <c:v>16.899999999999999</c:v>
                </c:pt>
                <c:pt idx="645">
                  <c:v>16.920000000000002</c:v>
                </c:pt>
                <c:pt idx="646">
                  <c:v>16.939999999999987</c:v>
                </c:pt>
                <c:pt idx="647">
                  <c:v>16.959999999999987</c:v>
                </c:pt>
                <c:pt idx="648">
                  <c:v>16.979999999999986</c:v>
                </c:pt>
                <c:pt idx="649">
                  <c:v>17</c:v>
                </c:pt>
                <c:pt idx="650">
                  <c:v>17.02</c:v>
                </c:pt>
                <c:pt idx="651">
                  <c:v>17.04</c:v>
                </c:pt>
                <c:pt idx="652">
                  <c:v>17.059999999999999</c:v>
                </c:pt>
                <c:pt idx="653">
                  <c:v>17.079999999999988</c:v>
                </c:pt>
                <c:pt idx="654">
                  <c:v>17.100000000000001</c:v>
                </c:pt>
                <c:pt idx="655">
                  <c:v>17.12</c:v>
                </c:pt>
                <c:pt idx="656">
                  <c:v>17.14</c:v>
                </c:pt>
                <c:pt idx="657">
                  <c:v>17.16</c:v>
                </c:pt>
                <c:pt idx="658">
                  <c:v>17.18</c:v>
                </c:pt>
                <c:pt idx="659">
                  <c:v>17.2</c:v>
                </c:pt>
                <c:pt idx="660">
                  <c:v>17.22</c:v>
                </c:pt>
                <c:pt idx="661">
                  <c:v>17.239999999999988</c:v>
                </c:pt>
                <c:pt idx="662">
                  <c:v>17.260000000000002</c:v>
                </c:pt>
                <c:pt idx="663">
                  <c:v>17.279999999999987</c:v>
                </c:pt>
                <c:pt idx="664">
                  <c:v>17.3</c:v>
                </c:pt>
                <c:pt idx="665">
                  <c:v>17.32</c:v>
                </c:pt>
                <c:pt idx="666">
                  <c:v>17.34</c:v>
                </c:pt>
                <c:pt idx="667">
                  <c:v>17.36</c:v>
                </c:pt>
                <c:pt idx="668">
                  <c:v>17.38</c:v>
                </c:pt>
                <c:pt idx="669">
                  <c:v>17.399999999999999</c:v>
                </c:pt>
                <c:pt idx="670">
                  <c:v>17.420000000000002</c:v>
                </c:pt>
                <c:pt idx="671">
                  <c:v>17.439999999999987</c:v>
                </c:pt>
                <c:pt idx="672">
                  <c:v>17.459999999999987</c:v>
                </c:pt>
                <c:pt idx="673">
                  <c:v>17.479999999999986</c:v>
                </c:pt>
                <c:pt idx="674">
                  <c:v>17.5</c:v>
                </c:pt>
                <c:pt idx="675">
                  <c:v>17.52</c:v>
                </c:pt>
                <c:pt idx="676">
                  <c:v>17.54</c:v>
                </c:pt>
                <c:pt idx="677">
                  <c:v>17.559999999999999</c:v>
                </c:pt>
                <c:pt idx="678">
                  <c:v>17.579999999999988</c:v>
                </c:pt>
                <c:pt idx="679">
                  <c:v>17.600000000000001</c:v>
                </c:pt>
                <c:pt idx="680">
                  <c:v>17.62</c:v>
                </c:pt>
                <c:pt idx="681">
                  <c:v>17.64</c:v>
                </c:pt>
                <c:pt idx="682">
                  <c:v>17.66</c:v>
                </c:pt>
                <c:pt idx="683">
                  <c:v>17.68</c:v>
                </c:pt>
                <c:pt idx="684">
                  <c:v>17.7</c:v>
                </c:pt>
                <c:pt idx="685">
                  <c:v>17.72</c:v>
                </c:pt>
                <c:pt idx="686">
                  <c:v>17.739999999999988</c:v>
                </c:pt>
                <c:pt idx="687">
                  <c:v>17.760000000000002</c:v>
                </c:pt>
                <c:pt idx="688">
                  <c:v>17.779999999999987</c:v>
                </c:pt>
                <c:pt idx="689">
                  <c:v>17.8</c:v>
                </c:pt>
                <c:pt idx="690">
                  <c:v>17.82</c:v>
                </c:pt>
                <c:pt idx="691">
                  <c:v>17.84</c:v>
                </c:pt>
                <c:pt idx="692">
                  <c:v>17.86</c:v>
                </c:pt>
                <c:pt idx="693">
                  <c:v>17.88</c:v>
                </c:pt>
                <c:pt idx="694">
                  <c:v>17.899999999999999</c:v>
                </c:pt>
                <c:pt idx="695">
                  <c:v>17.920000000000002</c:v>
                </c:pt>
                <c:pt idx="696">
                  <c:v>17.939999999999987</c:v>
                </c:pt>
                <c:pt idx="697">
                  <c:v>17.959999999999987</c:v>
                </c:pt>
                <c:pt idx="698">
                  <c:v>17.979999999999986</c:v>
                </c:pt>
                <c:pt idx="699">
                  <c:v>18</c:v>
                </c:pt>
                <c:pt idx="700">
                  <c:v>18.02</c:v>
                </c:pt>
                <c:pt idx="701">
                  <c:v>18.04</c:v>
                </c:pt>
                <c:pt idx="702">
                  <c:v>18.059999999999999</c:v>
                </c:pt>
                <c:pt idx="703">
                  <c:v>18.079999999999988</c:v>
                </c:pt>
                <c:pt idx="704">
                  <c:v>18.100000000000001</c:v>
                </c:pt>
                <c:pt idx="705">
                  <c:v>18.12</c:v>
                </c:pt>
                <c:pt idx="706">
                  <c:v>18.14</c:v>
                </c:pt>
                <c:pt idx="707">
                  <c:v>18.16</c:v>
                </c:pt>
                <c:pt idx="708">
                  <c:v>18.18</c:v>
                </c:pt>
                <c:pt idx="709">
                  <c:v>18.2</c:v>
                </c:pt>
                <c:pt idx="710">
                  <c:v>18.22</c:v>
                </c:pt>
                <c:pt idx="711">
                  <c:v>18.239999999999988</c:v>
                </c:pt>
                <c:pt idx="712">
                  <c:v>18.260000000000002</c:v>
                </c:pt>
                <c:pt idx="713">
                  <c:v>18.279999999999987</c:v>
                </c:pt>
                <c:pt idx="714">
                  <c:v>18.3</c:v>
                </c:pt>
                <c:pt idx="715">
                  <c:v>18.32</c:v>
                </c:pt>
                <c:pt idx="716">
                  <c:v>18.34</c:v>
                </c:pt>
                <c:pt idx="717">
                  <c:v>18.36</c:v>
                </c:pt>
                <c:pt idx="718">
                  <c:v>18.38</c:v>
                </c:pt>
                <c:pt idx="719">
                  <c:v>18.399999999999999</c:v>
                </c:pt>
                <c:pt idx="720">
                  <c:v>18.420000000000002</c:v>
                </c:pt>
                <c:pt idx="721">
                  <c:v>18.439999999999987</c:v>
                </c:pt>
                <c:pt idx="722">
                  <c:v>18.459999999999987</c:v>
                </c:pt>
                <c:pt idx="723">
                  <c:v>18.479999999999986</c:v>
                </c:pt>
                <c:pt idx="724">
                  <c:v>18.5</c:v>
                </c:pt>
                <c:pt idx="725">
                  <c:v>18.52</c:v>
                </c:pt>
                <c:pt idx="726">
                  <c:v>18.54</c:v>
                </c:pt>
                <c:pt idx="727">
                  <c:v>18.559999999999999</c:v>
                </c:pt>
                <c:pt idx="728">
                  <c:v>18.579999999999988</c:v>
                </c:pt>
                <c:pt idx="729">
                  <c:v>18.600000000000001</c:v>
                </c:pt>
                <c:pt idx="730">
                  <c:v>18.62</c:v>
                </c:pt>
                <c:pt idx="731">
                  <c:v>18.64</c:v>
                </c:pt>
                <c:pt idx="732">
                  <c:v>18.66</c:v>
                </c:pt>
                <c:pt idx="733">
                  <c:v>18.68</c:v>
                </c:pt>
                <c:pt idx="734">
                  <c:v>18.7</c:v>
                </c:pt>
                <c:pt idx="735">
                  <c:v>18.72</c:v>
                </c:pt>
                <c:pt idx="736">
                  <c:v>18.739999999999988</c:v>
                </c:pt>
                <c:pt idx="737">
                  <c:v>18.760000000000002</c:v>
                </c:pt>
                <c:pt idx="738">
                  <c:v>18.779999999999987</c:v>
                </c:pt>
                <c:pt idx="739">
                  <c:v>18.8</c:v>
                </c:pt>
                <c:pt idx="740">
                  <c:v>18.82</c:v>
                </c:pt>
                <c:pt idx="741">
                  <c:v>18.84</c:v>
                </c:pt>
                <c:pt idx="742">
                  <c:v>18.86</c:v>
                </c:pt>
                <c:pt idx="743">
                  <c:v>18.88</c:v>
                </c:pt>
                <c:pt idx="744">
                  <c:v>18.899999999999999</c:v>
                </c:pt>
                <c:pt idx="745">
                  <c:v>18.920000000000002</c:v>
                </c:pt>
                <c:pt idx="746">
                  <c:v>18.939999999999987</c:v>
                </c:pt>
                <c:pt idx="747">
                  <c:v>18.959999999999987</c:v>
                </c:pt>
                <c:pt idx="748">
                  <c:v>18.979999999999986</c:v>
                </c:pt>
                <c:pt idx="749">
                  <c:v>19</c:v>
                </c:pt>
                <c:pt idx="750">
                  <c:v>19.02</c:v>
                </c:pt>
                <c:pt idx="751">
                  <c:v>19.04</c:v>
                </c:pt>
                <c:pt idx="752">
                  <c:v>19.059999999999999</c:v>
                </c:pt>
                <c:pt idx="753">
                  <c:v>19.079999999999988</c:v>
                </c:pt>
                <c:pt idx="754">
                  <c:v>19.100000000000001</c:v>
                </c:pt>
                <c:pt idx="755">
                  <c:v>19.12</c:v>
                </c:pt>
                <c:pt idx="756">
                  <c:v>19.14</c:v>
                </c:pt>
                <c:pt idx="757">
                  <c:v>19.16</c:v>
                </c:pt>
                <c:pt idx="758">
                  <c:v>19.18</c:v>
                </c:pt>
                <c:pt idx="759">
                  <c:v>19.2</c:v>
                </c:pt>
                <c:pt idx="760">
                  <c:v>19.22</c:v>
                </c:pt>
                <c:pt idx="761">
                  <c:v>19.239999999999988</c:v>
                </c:pt>
                <c:pt idx="762">
                  <c:v>19.260000000000002</c:v>
                </c:pt>
                <c:pt idx="763">
                  <c:v>19.279999999999987</c:v>
                </c:pt>
                <c:pt idx="764">
                  <c:v>19.3</c:v>
                </c:pt>
                <c:pt idx="765">
                  <c:v>19.32</c:v>
                </c:pt>
                <c:pt idx="766">
                  <c:v>19.34</c:v>
                </c:pt>
                <c:pt idx="767">
                  <c:v>19.36</c:v>
                </c:pt>
                <c:pt idx="768">
                  <c:v>19.38</c:v>
                </c:pt>
                <c:pt idx="769">
                  <c:v>19.399999999999999</c:v>
                </c:pt>
                <c:pt idx="770">
                  <c:v>19.420000000000002</c:v>
                </c:pt>
                <c:pt idx="771">
                  <c:v>19.439999999999987</c:v>
                </c:pt>
                <c:pt idx="772">
                  <c:v>19.459999999999987</c:v>
                </c:pt>
                <c:pt idx="773">
                  <c:v>19.479999999999986</c:v>
                </c:pt>
                <c:pt idx="774">
                  <c:v>19.5</c:v>
                </c:pt>
                <c:pt idx="775">
                  <c:v>19.52</c:v>
                </c:pt>
                <c:pt idx="776">
                  <c:v>19.54</c:v>
                </c:pt>
                <c:pt idx="777">
                  <c:v>19.559999999999999</c:v>
                </c:pt>
                <c:pt idx="778">
                  <c:v>19.579999999999988</c:v>
                </c:pt>
                <c:pt idx="779">
                  <c:v>19.600000000000001</c:v>
                </c:pt>
                <c:pt idx="780">
                  <c:v>19.62</c:v>
                </c:pt>
                <c:pt idx="781">
                  <c:v>19.64</c:v>
                </c:pt>
                <c:pt idx="782">
                  <c:v>19.66</c:v>
                </c:pt>
                <c:pt idx="783">
                  <c:v>19.68</c:v>
                </c:pt>
                <c:pt idx="784">
                  <c:v>19.7</c:v>
                </c:pt>
                <c:pt idx="785">
                  <c:v>19.72</c:v>
                </c:pt>
                <c:pt idx="786">
                  <c:v>19.739999999999988</c:v>
                </c:pt>
                <c:pt idx="787">
                  <c:v>19.760000000000002</c:v>
                </c:pt>
                <c:pt idx="788">
                  <c:v>19.779999999999987</c:v>
                </c:pt>
                <c:pt idx="789">
                  <c:v>19.8</c:v>
                </c:pt>
                <c:pt idx="790">
                  <c:v>19.82</c:v>
                </c:pt>
                <c:pt idx="791">
                  <c:v>19.84</c:v>
                </c:pt>
                <c:pt idx="792">
                  <c:v>19.86</c:v>
                </c:pt>
                <c:pt idx="793">
                  <c:v>19.88</c:v>
                </c:pt>
                <c:pt idx="794">
                  <c:v>19.899999999999999</c:v>
                </c:pt>
                <c:pt idx="795">
                  <c:v>19.920000000000002</c:v>
                </c:pt>
                <c:pt idx="796">
                  <c:v>19.939999999999987</c:v>
                </c:pt>
                <c:pt idx="797">
                  <c:v>19.959999999999987</c:v>
                </c:pt>
                <c:pt idx="798">
                  <c:v>19.979999999999986</c:v>
                </c:pt>
                <c:pt idx="799">
                  <c:v>20</c:v>
                </c:pt>
                <c:pt idx="800">
                  <c:v>20.02</c:v>
                </c:pt>
                <c:pt idx="801">
                  <c:v>20.04</c:v>
                </c:pt>
                <c:pt idx="802">
                  <c:v>20.059999999999999</c:v>
                </c:pt>
                <c:pt idx="803">
                  <c:v>20.079999999999988</c:v>
                </c:pt>
                <c:pt idx="804">
                  <c:v>20.100000000000001</c:v>
                </c:pt>
                <c:pt idx="805">
                  <c:v>20.12</c:v>
                </c:pt>
                <c:pt idx="806">
                  <c:v>20.14</c:v>
                </c:pt>
                <c:pt idx="807">
                  <c:v>20.16</c:v>
                </c:pt>
                <c:pt idx="808">
                  <c:v>20.18</c:v>
                </c:pt>
                <c:pt idx="809">
                  <c:v>20.2</c:v>
                </c:pt>
                <c:pt idx="810">
                  <c:v>20.22</c:v>
                </c:pt>
                <c:pt idx="811">
                  <c:v>20.239999999999988</c:v>
                </c:pt>
                <c:pt idx="812">
                  <c:v>20.260000000000002</c:v>
                </c:pt>
                <c:pt idx="813">
                  <c:v>20.279999999999987</c:v>
                </c:pt>
                <c:pt idx="814">
                  <c:v>20.3</c:v>
                </c:pt>
                <c:pt idx="815">
                  <c:v>20.32</c:v>
                </c:pt>
                <c:pt idx="816">
                  <c:v>20.34</c:v>
                </c:pt>
                <c:pt idx="817">
                  <c:v>20.36</c:v>
                </c:pt>
                <c:pt idx="818">
                  <c:v>20.38</c:v>
                </c:pt>
                <c:pt idx="819">
                  <c:v>20.399999999999999</c:v>
                </c:pt>
                <c:pt idx="820">
                  <c:v>20.420000000000002</c:v>
                </c:pt>
                <c:pt idx="821">
                  <c:v>20.439999999999987</c:v>
                </c:pt>
                <c:pt idx="822">
                  <c:v>20.459999999999987</c:v>
                </c:pt>
                <c:pt idx="823">
                  <c:v>20.479999999999986</c:v>
                </c:pt>
                <c:pt idx="824">
                  <c:v>20.5</c:v>
                </c:pt>
                <c:pt idx="825">
                  <c:v>20.52</c:v>
                </c:pt>
                <c:pt idx="826">
                  <c:v>20.54</c:v>
                </c:pt>
                <c:pt idx="827">
                  <c:v>20.56</c:v>
                </c:pt>
                <c:pt idx="828">
                  <c:v>20.58</c:v>
                </c:pt>
                <c:pt idx="829">
                  <c:v>20.6</c:v>
                </c:pt>
                <c:pt idx="830">
                  <c:v>20.62</c:v>
                </c:pt>
                <c:pt idx="831">
                  <c:v>20.64</c:v>
                </c:pt>
                <c:pt idx="832">
                  <c:v>20.66</c:v>
                </c:pt>
                <c:pt idx="833">
                  <c:v>20.68</c:v>
                </c:pt>
                <c:pt idx="834">
                  <c:v>20.7</c:v>
                </c:pt>
                <c:pt idx="835">
                  <c:v>20.72</c:v>
                </c:pt>
                <c:pt idx="836">
                  <c:v>20.74</c:v>
                </c:pt>
                <c:pt idx="837">
                  <c:v>20.759999999999987</c:v>
                </c:pt>
                <c:pt idx="838">
                  <c:v>20.779999999999987</c:v>
                </c:pt>
                <c:pt idx="839">
                  <c:v>20.8</c:v>
                </c:pt>
                <c:pt idx="840">
                  <c:v>20.82</c:v>
                </c:pt>
                <c:pt idx="841">
                  <c:v>20.84</c:v>
                </c:pt>
                <c:pt idx="842">
                  <c:v>20.86</c:v>
                </c:pt>
                <c:pt idx="843">
                  <c:v>20.88</c:v>
                </c:pt>
                <c:pt idx="844">
                  <c:v>20.9</c:v>
                </c:pt>
                <c:pt idx="845">
                  <c:v>20.919999999999987</c:v>
                </c:pt>
                <c:pt idx="846">
                  <c:v>20.939999999999987</c:v>
                </c:pt>
                <c:pt idx="847">
                  <c:v>20.959999999999987</c:v>
                </c:pt>
                <c:pt idx="848">
                  <c:v>20.979999999999986</c:v>
                </c:pt>
                <c:pt idx="849">
                  <c:v>21</c:v>
                </c:pt>
                <c:pt idx="850">
                  <c:v>21.02</c:v>
                </c:pt>
                <c:pt idx="851">
                  <c:v>21.04</c:v>
                </c:pt>
                <c:pt idx="852">
                  <c:v>21.06</c:v>
                </c:pt>
                <c:pt idx="853">
                  <c:v>21.08</c:v>
                </c:pt>
                <c:pt idx="854">
                  <c:v>21.1</c:v>
                </c:pt>
                <c:pt idx="855">
                  <c:v>21.12</c:v>
                </c:pt>
                <c:pt idx="856">
                  <c:v>21.14</c:v>
                </c:pt>
                <c:pt idx="857">
                  <c:v>21.16</c:v>
                </c:pt>
                <c:pt idx="858">
                  <c:v>21.18</c:v>
                </c:pt>
                <c:pt idx="859">
                  <c:v>21.2</c:v>
                </c:pt>
                <c:pt idx="860">
                  <c:v>21.22</c:v>
                </c:pt>
                <c:pt idx="861">
                  <c:v>21.24</c:v>
                </c:pt>
                <c:pt idx="862">
                  <c:v>21.259999999999987</c:v>
                </c:pt>
                <c:pt idx="863">
                  <c:v>21.279999999999987</c:v>
                </c:pt>
                <c:pt idx="864">
                  <c:v>21.3</c:v>
                </c:pt>
                <c:pt idx="865">
                  <c:v>21.32</c:v>
                </c:pt>
                <c:pt idx="866">
                  <c:v>21.34</c:v>
                </c:pt>
                <c:pt idx="867">
                  <c:v>21.36</c:v>
                </c:pt>
                <c:pt idx="868">
                  <c:v>21.38</c:v>
                </c:pt>
                <c:pt idx="869">
                  <c:v>21.4</c:v>
                </c:pt>
                <c:pt idx="870">
                  <c:v>21.419999999999987</c:v>
                </c:pt>
                <c:pt idx="871">
                  <c:v>21.439999999999987</c:v>
                </c:pt>
                <c:pt idx="872">
                  <c:v>21.459999999999987</c:v>
                </c:pt>
                <c:pt idx="873">
                  <c:v>21.479999999999986</c:v>
                </c:pt>
                <c:pt idx="874">
                  <c:v>21.5</c:v>
                </c:pt>
                <c:pt idx="875">
                  <c:v>21.52</c:v>
                </c:pt>
                <c:pt idx="876">
                  <c:v>21.54</c:v>
                </c:pt>
                <c:pt idx="877">
                  <c:v>21.56</c:v>
                </c:pt>
                <c:pt idx="878">
                  <c:v>21.58</c:v>
                </c:pt>
                <c:pt idx="879">
                  <c:v>21.6</c:v>
                </c:pt>
                <c:pt idx="880">
                  <c:v>21.62</c:v>
                </c:pt>
                <c:pt idx="881">
                  <c:v>21.64</c:v>
                </c:pt>
                <c:pt idx="882">
                  <c:v>21.66</c:v>
                </c:pt>
                <c:pt idx="883">
                  <c:v>21.68</c:v>
                </c:pt>
                <c:pt idx="884">
                  <c:v>21.7</c:v>
                </c:pt>
                <c:pt idx="885">
                  <c:v>21.72</c:v>
                </c:pt>
                <c:pt idx="886">
                  <c:v>21.74</c:v>
                </c:pt>
                <c:pt idx="887">
                  <c:v>21.759999999999987</c:v>
                </c:pt>
                <c:pt idx="888">
                  <c:v>21.779999999999987</c:v>
                </c:pt>
                <c:pt idx="889">
                  <c:v>21.8</c:v>
                </c:pt>
                <c:pt idx="890">
                  <c:v>21.82</c:v>
                </c:pt>
                <c:pt idx="891">
                  <c:v>21.84</c:v>
                </c:pt>
                <c:pt idx="892">
                  <c:v>21.86</c:v>
                </c:pt>
                <c:pt idx="893">
                  <c:v>21.88</c:v>
                </c:pt>
                <c:pt idx="894">
                  <c:v>21.9</c:v>
                </c:pt>
                <c:pt idx="895">
                  <c:v>21.919999999999987</c:v>
                </c:pt>
                <c:pt idx="896">
                  <c:v>21.939999999999987</c:v>
                </c:pt>
                <c:pt idx="897">
                  <c:v>21.959999999999987</c:v>
                </c:pt>
                <c:pt idx="898">
                  <c:v>21.979999999999986</c:v>
                </c:pt>
                <c:pt idx="899">
                  <c:v>22</c:v>
                </c:pt>
                <c:pt idx="900">
                  <c:v>22.02</c:v>
                </c:pt>
                <c:pt idx="901">
                  <c:v>22.04</c:v>
                </c:pt>
                <c:pt idx="902">
                  <c:v>22.06</c:v>
                </c:pt>
                <c:pt idx="903">
                  <c:v>22.08</c:v>
                </c:pt>
                <c:pt idx="904">
                  <c:v>22.1</c:v>
                </c:pt>
                <c:pt idx="905">
                  <c:v>22.12</c:v>
                </c:pt>
                <c:pt idx="906">
                  <c:v>22.14</c:v>
                </c:pt>
                <c:pt idx="907">
                  <c:v>22.16</c:v>
                </c:pt>
                <c:pt idx="908">
                  <c:v>22.18</c:v>
                </c:pt>
                <c:pt idx="909">
                  <c:v>22.2</c:v>
                </c:pt>
                <c:pt idx="910">
                  <c:v>22.22</c:v>
                </c:pt>
                <c:pt idx="911">
                  <c:v>22.24</c:v>
                </c:pt>
                <c:pt idx="912">
                  <c:v>22.259999999999987</c:v>
                </c:pt>
                <c:pt idx="913">
                  <c:v>22.279999999999987</c:v>
                </c:pt>
                <c:pt idx="914">
                  <c:v>22.3</c:v>
                </c:pt>
                <c:pt idx="915">
                  <c:v>22.32</c:v>
                </c:pt>
                <c:pt idx="916">
                  <c:v>22.34</c:v>
                </c:pt>
                <c:pt idx="917">
                  <c:v>22.36</c:v>
                </c:pt>
                <c:pt idx="918">
                  <c:v>22.38</c:v>
                </c:pt>
                <c:pt idx="919">
                  <c:v>22.4</c:v>
                </c:pt>
                <c:pt idx="920">
                  <c:v>22.419999999999987</c:v>
                </c:pt>
                <c:pt idx="921">
                  <c:v>22.439999999999987</c:v>
                </c:pt>
                <c:pt idx="922">
                  <c:v>22.459999999999987</c:v>
                </c:pt>
                <c:pt idx="923">
                  <c:v>22.479999999999986</c:v>
                </c:pt>
                <c:pt idx="924">
                  <c:v>22.5</c:v>
                </c:pt>
                <c:pt idx="925">
                  <c:v>22.52</c:v>
                </c:pt>
                <c:pt idx="926">
                  <c:v>22.54</c:v>
                </c:pt>
                <c:pt idx="927">
                  <c:v>22.56</c:v>
                </c:pt>
                <c:pt idx="928">
                  <c:v>22.58</c:v>
                </c:pt>
                <c:pt idx="929">
                  <c:v>22.6</c:v>
                </c:pt>
                <c:pt idx="930">
                  <c:v>22.62</c:v>
                </c:pt>
                <c:pt idx="931">
                  <c:v>22.64</c:v>
                </c:pt>
                <c:pt idx="932">
                  <c:v>22.66</c:v>
                </c:pt>
                <c:pt idx="933">
                  <c:v>22.68</c:v>
                </c:pt>
                <c:pt idx="934">
                  <c:v>22.7</c:v>
                </c:pt>
                <c:pt idx="935">
                  <c:v>22.72</c:v>
                </c:pt>
                <c:pt idx="936">
                  <c:v>22.74</c:v>
                </c:pt>
                <c:pt idx="937">
                  <c:v>22.759999999999987</c:v>
                </c:pt>
                <c:pt idx="938">
                  <c:v>22.779999999999987</c:v>
                </c:pt>
                <c:pt idx="939">
                  <c:v>22.8</c:v>
                </c:pt>
                <c:pt idx="940">
                  <c:v>22.82</c:v>
                </c:pt>
                <c:pt idx="941">
                  <c:v>22.84</c:v>
                </c:pt>
                <c:pt idx="942">
                  <c:v>22.86</c:v>
                </c:pt>
                <c:pt idx="943">
                  <c:v>22.88</c:v>
                </c:pt>
                <c:pt idx="944">
                  <c:v>22.9</c:v>
                </c:pt>
                <c:pt idx="945">
                  <c:v>22.919999999999987</c:v>
                </c:pt>
                <c:pt idx="946">
                  <c:v>22.939999999999987</c:v>
                </c:pt>
                <c:pt idx="947">
                  <c:v>22.959999999999987</c:v>
                </c:pt>
                <c:pt idx="948">
                  <c:v>22.979999999999986</c:v>
                </c:pt>
                <c:pt idx="949">
                  <c:v>23</c:v>
                </c:pt>
                <c:pt idx="950">
                  <c:v>23.02</c:v>
                </c:pt>
                <c:pt idx="951">
                  <c:v>23.04</c:v>
                </c:pt>
                <c:pt idx="952">
                  <c:v>23.06</c:v>
                </c:pt>
                <c:pt idx="953">
                  <c:v>23.08</c:v>
                </c:pt>
                <c:pt idx="954">
                  <c:v>23.1</c:v>
                </c:pt>
                <c:pt idx="955">
                  <c:v>23.12</c:v>
                </c:pt>
                <c:pt idx="956">
                  <c:v>23.14</c:v>
                </c:pt>
                <c:pt idx="957">
                  <c:v>23.16</c:v>
                </c:pt>
                <c:pt idx="958">
                  <c:v>23.18</c:v>
                </c:pt>
                <c:pt idx="959">
                  <c:v>23.2</c:v>
                </c:pt>
                <c:pt idx="960">
                  <c:v>23.22</c:v>
                </c:pt>
                <c:pt idx="961">
                  <c:v>23.24</c:v>
                </c:pt>
                <c:pt idx="962">
                  <c:v>23.259999999999987</c:v>
                </c:pt>
                <c:pt idx="963">
                  <c:v>23.279999999999987</c:v>
                </c:pt>
                <c:pt idx="964">
                  <c:v>23.3</c:v>
                </c:pt>
                <c:pt idx="965">
                  <c:v>23.32</c:v>
                </c:pt>
                <c:pt idx="966">
                  <c:v>23.34</c:v>
                </c:pt>
                <c:pt idx="967">
                  <c:v>23.36</c:v>
                </c:pt>
                <c:pt idx="968">
                  <c:v>23.38</c:v>
                </c:pt>
                <c:pt idx="969">
                  <c:v>23.4</c:v>
                </c:pt>
                <c:pt idx="970">
                  <c:v>23.419999999999987</c:v>
                </c:pt>
                <c:pt idx="971">
                  <c:v>23.439999999999987</c:v>
                </c:pt>
                <c:pt idx="972">
                  <c:v>23.459999999999987</c:v>
                </c:pt>
                <c:pt idx="973">
                  <c:v>23.479999999999986</c:v>
                </c:pt>
                <c:pt idx="974">
                  <c:v>23.5</c:v>
                </c:pt>
                <c:pt idx="975">
                  <c:v>23.52</c:v>
                </c:pt>
                <c:pt idx="976">
                  <c:v>23.54</c:v>
                </c:pt>
                <c:pt idx="977">
                  <c:v>23.56</c:v>
                </c:pt>
                <c:pt idx="978">
                  <c:v>23.58</c:v>
                </c:pt>
                <c:pt idx="979">
                  <c:v>23.6</c:v>
                </c:pt>
                <c:pt idx="980">
                  <c:v>23.62</c:v>
                </c:pt>
                <c:pt idx="981">
                  <c:v>23.64</c:v>
                </c:pt>
                <c:pt idx="982">
                  <c:v>23.66</c:v>
                </c:pt>
                <c:pt idx="983">
                  <c:v>23.68</c:v>
                </c:pt>
                <c:pt idx="984">
                  <c:v>23.7</c:v>
                </c:pt>
                <c:pt idx="985">
                  <c:v>23.72</c:v>
                </c:pt>
                <c:pt idx="986">
                  <c:v>23.74</c:v>
                </c:pt>
                <c:pt idx="987">
                  <c:v>23.759999999999987</c:v>
                </c:pt>
                <c:pt idx="988">
                  <c:v>23.779999999999987</c:v>
                </c:pt>
                <c:pt idx="989">
                  <c:v>23.8</c:v>
                </c:pt>
                <c:pt idx="990">
                  <c:v>23.82</c:v>
                </c:pt>
                <c:pt idx="991">
                  <c:v>23.84</c:v>
                </c:pt>
                <c:pt idx="992">
                  <c:v>23.86</c:v>
                </c:pt>
                <c:pt idx="993">
                  <c:v>23.88</c:v>
                </c:pt>
                <c:pt idx="994">
                  <c:v>23.9</c:v>
                </c:pt>
                <c:pt idx="995">
                  <c:v>23.919999999999987</c:v>
                </c:pt>
                <c:pt idx="996">
                  <c:v>23.939999999999987</c:v>
                </c:pt>
                <c:pt idx="997">
                  <c:v>23.959999999999987</c:v>
                </c:pt>
                <c:pt idx="998">
                  <c:v>23.979999999999986</c:v>
                </c:pt>
                <c:pt idx="999">
                  <c:v>24</c:v>
                </c:pt>
                <c:pt idx="1000">
                  <c:v>24.02</c:v>
                </c:pt>
                <c:pt idx="1001">
                  <c:v>24.04</c:v>
                </c:pt>
                <c:pt idx="1002">
                  <c:v>24.06</c:v>
                </c:pt>
                <c:pt idx="1003">
                  <c:v>24.08</c:v>
                </c:pt>
                <c:pt idx="1004">
                  <c:v>24.1</c:v>
                </c:pt>
                <c:pt idx="1005">
                  <c:v>24.12</c:v>
                </c:pt>
                <c:pt idx="1006">
                  <c:v>24.14</c:v>
                </c:pt>
                <c:pt idx="1007">
                  <c:v>24.16</c:v>
                </c:pt>
                <c:pt idx="1008">
                  <c:v>24.18</c:v>
                </c:pt>
                <c:pt idx="1009">
                  <c:v>24.2</c:v>
                </c:pt>
                <c:pt idx="1010">
                  <c:v>24.22</c:v>
                </c:pt>
                <c:pt idx="1011">
                  <c:v>24.24</c:v>
                </c:pt>
                <c:pt idx="1012">
                  <c:v>24.259999999999987</c:v>
                </c:pt>
                <c:pt idx="1013">
                  <c:v>24.279999999999987</c:v>
                </c:pt>
                <c:pt idx="1014">
                  <c:v>24.3</c:v>
                </c:pt>
                <c:pt idx="1015">
                  <c:v>24.32</c:v>
                </c:pt>
                <c:pt idx="1016">
                  <c:v>24.34</c:v>
                </c:pt>
                <c:pt idx="1017">
                  <c:v>24.36</c:v>
                </c:pt>
                <c:pt idx="1018">
                  <c:v>24.38</c:v>
                </c:pt>
                <c:pt idx="1019">
                  <c:v>24.4</c:v>
                </c:pt>
                <c:pt idx="1020">
                  <c:v>24.419999999999987</c:v>
                </c:pt>
                <c:pt idx="1021">
                  <c:v>24.439999999999987</c:v>
                </c:pt>
                <c:pt idx="1022">
                  <c:v>24.459999999999987</c:v>
                </c:pt>
                <c:pt idx="1023">
                  <c:v>24.479999999999986</c:v>
                </c:pt>
                <c:pt idx="1024">
                  <c:v>24.5</c:v>
                </c:pt>
                <c:pt idx="1025">
                  <c:v>24.52</c:v>
                </c:pt>
                <c:pt idx="1026">
                  <c:v>24.54</c:v>
                </c:pt>
                <c:pt idx="1027">
                  <c:v>24.56</c:v>
                </c:pt>
                <c:pt idx="1028">
                  <c:v>24.58</c:v>
                </c:pt>
                <c:pt idx="1029">
                  <c:v>24.6</c:v>
                </c:pt>
                <c:pt idx="1030">
                  <c:v>24.62</c:v>
                </c:pt>
                <c:pt idx="1031">
                  <c:v>24.64</c:v>
                </c:pt>
                <c:pt idx="1032">
                  <c:v>24.66</c:v>
                </c:pt>
                <c:pt idx="1033">
                  <c:v>24.68</c:v>
                </c:pt>
                <c:pt idx="1034">
                  <c:v>24.7</c:v>
                </c:pt>
                <c:pt idx="1035">
                  <c:v>24.72</c:v>
                </c:pt>
                <c:pt idx="1036">
                  <c:v>24.74</c:v>
                </c:pt>
                <c:pt idx="1037">
                  <c:v>24.759999999999987</c:v>
                </c:pt>
                <c:pt idx="1038">
                  <c:v>24.779999999999987</c:v>
                </c:pt>
                <c:pt idx="1039">
                  <c:v>24.8</c:v>
                </c:pt>
                <c:pt idx="1040">
                  <c:v>24.82</c:v>
                </c:pt>
                <c:pt idx="1041">
                  <c:v>24.84</c:v>
                </c:pt>
                <c:pt idx="1042">
                  <c:v>24.86</c:v>
                </c:pt>
                <c:pt idx="1043">
                  <c:v>24.88</c:v>
                </c:pt>
                <c:pt idx="1044">
                  <c:v>24.9</c:v>
                </c:pt>
                <c:pt idx="1045">
                  <c:v>24.919999999999987</c:v>
                </c:pt>
                <c:pt idx="1046">
                  <c:v>24.939999999999987</c:v>
                </c:pt>
                <c:pt idx="1047">
                  <c:v>24.959999999999987</c:v>
                </c:pt>
                <c:pt idx="1048">
                  <c:v>24.979999999999986</c:v>
                </c:pt>
                <c:pt idx="1049">
                  <c:v>25</c:v>
                </c:pt>
                <c:pt idx="1050">
                  <c:v>25.02</c:v>
                </c:pt>
                <c:pt idx="1051">
                  <c:v>25.04</c:v>
                </c:pt>
                <c:pt idx="1052">
                  <c:v>25.06</c:v>
                </c:pt>
                <c:pt idx="1053">
                  <c:v>25.08</c:v>
                </c:pt>
                <c:pt idx="1054">
                  <c:v>25.1</c:v>
                </c:pt>
                <c:pt idx="1055">
                  <c:v>25.12</c:v>
                </c:pt>
                <c:pt idx="1056">
                  <c:v>25.14</c:v>
                </c:pt>
                <c:pt idx="1057">
                  <c:v>25.16</c:v>
                </c:pt>
                <c:pt idx="1058">
                  <c:v>25.18</c:v>
                </c:pt>
                <c:pt idx="1059">
                  <c:v>25.2</c:v>
                </c:pt>
                <c:pt idx="1060">
                  <c:v>25.22</c:v>
                </c:pt>
                <c:pt idx="1061">
                  <c:v>25.24</c:v>
                </c:pt>
                <c:pt idx="1062">
                  <c:v>25.259999999999987</c:v>
                </c:pt>
                <c:pt idx="1063">
                  <c:v>25.279999999999987</c:v>
                </c:pt>
                <c:pt idx="1064">
                  <c:v>25.3</c:v>
                </c:pt>
                <c:pt idx="1065">
                  <c:v>25.32</c:v>
                </c:pt>
                <c:pt idx="1066">
                  <c:v>25.34</c:v>
                </c:pt>
                <c:pt idx="1067">
                  <c:v>25.36</c:v>
                </c:pt>
                <c:pt idx="1068">
                  <c:v>25.38</c:v>
                </c:pt>
                <c:pt idx="1069">
                  <c:v>25.4</c:v>
                </c:pt>
                <c:pt idx="1070">
                  <c:v>25.419999999999987</c:v>
                </c:pt>
                <c:pt idx="1071">
                  <c:v>25.439999999999987</c:v>
                </c:pt>
                <c:pt idx="1072">
                  <c:v>25.459999999999987</c:v>
                </c:pt>
                <c:pt idx="1073">
                  <c:v>25.479999999999986</c:v>
                </c:pt>
                <c:pt idx="1074">
                  <c:v>25.5</c:v>
                </c:pt>
                <c:pt idx="1075">
                  <c:v>25.52</c:v>
                </c:pt>
                <c:pt idx="1076">
                  <c:v>25.54</c:v>
                </c:pt>
                <c:pt idx="1077">
                  <c:v>25.56</c:v>
                </c:pt>
                <c:pt idx="1078">
                  <c:v>25.58</c:v>
                </c:pt>
                <c:pt idx="1079">
                  <c:v>25.6</c:v>
                </c:pt>
                <c:pt idx="1080">
                  <c:v>25.62</c:v>
                </c:pt>
                <c:pt idx="1081">
                  <c:v>25.64</c:v>
                </c:pt>
                <c:pt idx="1082">
                  <c:v>25.66</c:v>
                </c:pt>
                <c:pt idx="1083">
                  <c:v>25.68</c:v>
                </c:pt>
                <c:pt idx="1084">
                  <c:v>25.7</c:v>
                </c:pt>
                <c:pt idx="1085">
                  <c:v>25.72</c:v>
                </c:pt>
                <c:pt idx="1086">
                  <c:v>25.74</c:v>
                </c:pt>
                <c:pt idx="1087">
                  <c:v>25.759999999999987</c:v>
                </c:pt>
                <c:pt idx="1088">
                  <c:v>25.779999999999987</c:v>
                </c:pt>
                <c:pt idx="1089">
                  <c:v>25.8</c:v>
                </c:pt>
                <c:pt idx="1090">
                  <c:v>25.82</c:v>
                </c:pt>
                <c:pt idx="1091">
                  <c:v>25.84</c:v>
                </c:pt>
                <c:pt idx="1092">
                  <c:v>25.86</c:v>
                </c:pt>
                <c:pt idx="1093">
                  <c:v>25.88</c:v>
                </c:pt>
                <c:pt idx="1094">
                  <c:v>25.9</c:v>
                </c:pt>
                <c:pt idx="1095">
                  <c:v>25.919999999999987</c:v>
                </c:pt>
                <c:pt idx="1096">
                  <c:v>25.939999999999987</c:v>
                </c:pt>
                <c:pt idx="1097">
                  <c:v>25.959999999999987</c:v>
                </c:pt>
                <c:pt idx="1098">
                  <c:v>25.979999999999986</c:v>
                </c:pt>
                <c:pt idx="1099">
                  <c:v>26</c:v>
                </c:pt>
                <c:pt idx="1100">
                  <c:v>26.02</c:v>
                </c:pt>
                <c:pt idx="1101">
                  <c:v>26.04</c:v>
                </c:pt>
                <c:pt idx="1102">
                  <c:v>26.06</c:v>
                </c:pt>
                <c:pt idx="1103">
                  <c:v>26.08</c:v>
                </c:pt>
                <c:pt idx="1104">
                  <c:v>26.1</c:v>
                </c:pt>
                <c:pt idx="1105">
                  <c:v>26.12</c:v>
                </c:pt>
                <c:pt idx="1106">
                  <c:v>26.14</c:v>
                </c:pt>
                <c:pt idx="1107">
                  <c:v>26.16</c:v>
                </c:pt>
                <c:pt idx="1108">
                  <c:v>26.18</c:v>
                </c:pt>
                <c:pt idx="1109">
                  <c:v>26.2</c:v>
                </c:pt>
                <c:pt idx="1110">
                  <c:v>26.22</c:v>
                </c:pt>
                <c:pt idx="1111">
                  <c:v>26.24</c:v>
                </c:pt>
                <c:pt idx="1112">
                  <c:v>26.259999999999987</c:v>
                </c:pt>
                <c:pt idx="1113">
                  <c:v>26.279999999999987</c:v>
                </c:pt>
                <c:pt idx="1114">
                  <c:v>26.3</c:v>
                </c:pt>
                <c:pt idx="1115">
                  <c:v>26.32</c:v>
                </c:pt>
                <c:pt idx="1116">
                  <c:v>26.34</c:v>
                </c:pt>
                <c:pt idx="1117">
                  <c:v>26.36</c:v>
                </c:pt>
                <c:pt idx="1118">
                  <c:v>26.38</c:v>
                </c:pt>
                <c:pt idx="1119">
                  <c:v>26.4</c:v>
                </c:pt>
                <c:pt idx="1120">
                  <c:v>26.419999999999987</c:v>
                </c:pt>
                <c:pt idx="1121">
                  <c:v>26.439999999999987</c:v>
                </c:pt>
                <c:pt idx="1122">
                  <c:v>26.459999999999987</c:v>
                </c:pt>
                <c:pt idx="1123">
                  <c:v>26.479999999999986</c:v>
                </c:pt>
                <c:pt idx="1124">
                  <c:v>26.5</c:v>
                </c:pt>
                <c:pt idx="1125">
                  <c:v>26.52</c:v>
                </c:pt>
                <c:pt idx="1126">
                  <c:v>26.54</c:v>
                </c:pt>
                <c:pt idx="1127">
                  <c:v>26.56</c:v>
                </c:pt>
                <c:pt idx="1128">
                  <c:v>26.58</c:v>
                </c:pt>
                <c:pt idx="1129">
                  <c:v>26.6</c:v>
                </c:pt>
                <c:pt idx="1130">
                  <c:v>26.62</c:v>
                </c:pt>
                <c:pt idx="1131">
                  <c:v>26.64</c:v>
                </c:pt>
                <c:pt idx="1132">
                  <c:v>26.66</c:v>
                </c:pt>
                <c:pt idx="1133">
                  <c:v>26.68</c:v>
                </c:pt>
                <c:pt idx="1134">
                  <c:v>26.7</c:v>
                </c:pt>
                <c:pt idx="1135">
                  <c:v>26.72</c:v>
                </c:pt>
                <c:pt idx="1136">
                  <c:v>26.74</c:v>
                </c:pt>
                <c:pt idx="1137">
                  <c:v>26.759999999999987</c:v>
                </c:pt>
                <c:pt idx="1138">
                  <c:v>26.779999999999987</c:v>
                </c:pt>
                <c:pt idx="1139">
                  <c:v>26.8</c:v>
                </c:pt>
                <c:pt idx="1140">
                  <c:v>26.82</c:v>
                </c:pt>
                <c:pt idx="1141">
                  <c:v>26.84</c:v>
                </c:pt>
                <c:pt idx="1142">
                  <c:v>26.86</c:v>
                </c:pt>
                <c:pt idx="1143">
                  <c:v>26.88</c:v>
                </c:pt>
                <c:pt idx="1144">
                  <c:v>26.9</c:v>
                </c:pt>
                <c:pt idx="1145">
                  <c:v>26.919999999999987</c:v>
                </c:pt>
                <c:pt idx="1146">
                  <c:v>26.939999999999987</c:v>
                </c:pt>
                <c:pt idx="1147">
                  <c:v>26.959999999999987</c:v>
                </c:pt>
                <c:pt idx="1148">
                  <c:v>26.979999999999986</c:v>
                </c:pt>
                <c:pt idx="1149">
                  <c:v>27</c:v>
                </c:pt>
                <c:pt idx="1150">
                  <c:v>27.02</c:v>
                </c:pt>
                <c:pt idx="1151">
                  <c:v>27.04</c:v>
                </c:pt>
                <c:pt idx="1152">
                  <c:v>27.06</c:v>
                </c:pt>
                <c:pt idx="1153">
                  <c:v>27.08</c:v>
                </c:pt>
                <c:pt idx="1154">
                  <c:v>27.1</c:v>
                </c:pt>
                <c:pt idx="1155">
                  <c:v>27.12</c:v>
                </c:pt>
                <c:pt idx="1156">
                  <c:v>27.14</c:v>
                </c:pt>
                <c:pt idx="1157">
                  <c:v>27.16</c:v>
                </c:pt>
                <c:pt idx="1158">
                  <c:v>27.18</c:v>
                </c:pt>
                <c:pt idx="1159">
                  <c:v>27.2</c:v>
                </c:pt>
                <c:pt idx="1160">
                  <c:v>27.22</c:v>
                </c:pt>
                <c:pt idx="1161">
                  <c:v>27.24</c:v>
                </c:pt>
                <c:pt idx="1162">
                  <c:v>27.259999999999987</c:v>
                </c:pt>
                <c:pt idx="1163">
                  <c:v>27.279999999999987</c:v>
                </c:pt>
                <c:pt idx="1164">
                  <c:v>27.3</c:v>
                </c:pt>
                <c:pt idx="1165">
                  <c:v>27.32</c:v>
                </c:pt>
                <c:pt idx="1166">
                  <c:v>27.34</c:v>
                </c:pt>
                <c:pt idx="1167">
                  <c:v>27.36</c:v>
                </c:pt>
                <c:pt idx="1168">
                  <c:v>27.38</c:v>
                </c:pt>
                <c:pt idx="1169">
                  <c:v>27.4</c:v>
                </c:pt>
                <c:pt idx="1170">
                  <c:v>27.419999999999987</c:v>
                </c:pt>
                <c:pt idx="1171">
                  <c:v>27.439999999999987</c:v>
                </c:pt>
                <c:pt idx="1172">
                  <c:v>27.459999999999987</c:v>
                </c:pt>
                <c:pt idx="1173">
                  <c:v>27.479999999999986</c:v>
                </c:pt>
                <c:pt idx="1174">
                  <c:v>27.5</c:v>
                </c:pt>
                <c:pt idx="1175">
                  <c:v>27.52</c:v>
                </c:pt>
                <c:pt idx="1176">
                  <c:v>27.54</c:v>
                </c:pt>
                <c:pt idx="1177">
                  <c:v>27.56</c:v>
                </c:pt>
                <c:pt idx="1178">
                  <c:v>27.58</c:v>
                </c:pt>
                <c:pt idx="1179">
                  <c:v>27.6</c:v>
                </c:pt>
                <c:pt idx="1180">
                  <c:v>27.62</c:v>
                </c:pt>
                <c:pt idx="1181">
                  <c:v>27.64</c:v>
                </c:pt>
                <c:pt idx="1182">
                  <c:v>27.66</c:v>
                </c:pt>
                <c:pt idx="1183">
                  <c:v>27.68</c:v>
                </c:pt>
                <c:pt idx="1184">
                  <c:v>27.7</c:v>
                </c:pt>
                <c:pt idx="1185">
                  <c:v>27.72</c:v>
                </c:pt>
                <c:pt idx="1186">
                  <c:v>27.74</c:v>
                </c:pt>
                <c:pt idx="1187">
                  <c:v>27.759999999999987</c:v>
                </c:pt>
                <c:pt idx="1188">
                  <c:v>27.779999999999987</c:v>
                </c:pt>
                <c:pt idx="1189">
                  <c:v>27.8</c:v>
                </c:pt>
                <c:pt idx="1190">
                  <c:v>27.82</c:v>
                </c:pt>
                <c:pt idx="1191">
                  <c:v>27.84</c:v>
                </c:pt>
                <c:pt idx="1192">
                  <c:v>27.86</c:v>
                </c:pt>
                <c:pt idx="1193">
                  <c:v>27.88</c:v>
                </c:pt>
                <c:pt idx="1194">
                  <c:v>27.9</c:v>
                </c:pt>
                <c:pt idx="1195">
                  <c:v>27.919999999999987</c:v>
                </c:pt>
                <c:pt idx="1196">
                  <c:v>27.939999999999987</c:v>
                </c:pt>
                <c:pt idx="1197">
                  <c:v>27.959999999999987</c:v>
                </c:pt>
                <c:pt idx="1198">
                  <c:v>27.979999999999986</c:v>
                </c:pt>
                <c:pt idx="1199">
                  <c:v>28</c:v>
                </c:pt>
                <c:pt idx="1200">
                  <c:v>28.02</c:v>
                </c:pt>
                <c:pt idx="1201">
                  <c:v>28.04</c:v>
                </c:pt>
                <c:pt idx="1202">
                  <c:v>28.06</c:v>
                </c:pt>
                <c:pt idx="1203">
                  <c:v>28.08</c:v>
                </c:pt>
                <c:pt idx="1204">
                  <c:v>28.1</c:v>
                </c:pt>
                <c:pt idx="1205">
                  <c:v>28.12</c:v>
                </c:pt>
                <c:pt idx="1206">
                  <c:v>28.14</c:v>
                </c:pt>
                <c:pt idx="1207">
                  <c:v>28.16</c:v>
                </c:pt>
                <c:pt idx="1208">
                  <c:v>28.18</c:v>
                </c:pt>
                <c:pt idx="1209">
                  <c:v>28.2</c:v>
                </c:pt>
                <c:pt idx="1210">
                  <c:v>28.22</c:v>
                </c:pt>
                <c:pt idx="1211">
                  <c:v>28.24</c:v>
                </c:pt>
                <c:pt idx="1212">
                  <c:v>28.259999999999987</c:v>
                </c:pt>
                <c:pt idx="1213">
                  <c:v>28.279999999999987</c:v>
                </c:pt>
                <c:pt idx="1214">
                  <c:v>28.3</c:v>
                </c:pt>
                <c:pt idx="1215">
                  <c:v>28.32</c:v>
                </c:pt>
                <c:pt idx="1216">
                  <c:v>28.34</c:v>
                </c:pt>
                <c:pt idx="1217">
                  <c:v>28.36</c:v>
                </c:pt>
                <c:pt idx="1218">
                  <c:v>28.38</c:v>
                </c:pt>
                <c:pt idx="1219">
                  <c:v>28.4</c:v>
                </c:pt>
                <c:pt idx="1220">
                  <c:v>28.419999999999987</c:v>
                </c:pt>
                <c:pt idx="1221">
                  <c:v>28.439999999999987</c:v>
                </c:pt>
                <c:pt idx="1222">
                  <c:v>28.459999999999987</c:v>
                </c:pt>
                <c:pt idx="1223">
                  <c:v>28.479999999999986</c:v>
                </c:pt>
                <c:pt idx="1224">
                  <c:v>28.5</c:v>
                </c:pt>
                <c:pt idx="1225">
                  <c:v>28.52</c:v>
                </c:pt>
                <c:pt idx="1226">
                  <c:v>28.54</c:v>
                </c:pt>
                <c:pt idx="1227">
                  <c:v>28.56</c:v>
                </c:pt>
                <c:pt idx="1228">
                  <c:v>28.58</c:v>
                </c:pt>
                <c:pt idx="1229">
                  <c:v>28.6</c:v>
                </c:pt>
                <c:pt idx="1230">
                  <c:v>28.62</c:v>
                </c:pt>
                <c:pt idx="1231">
                  <c:v>28.64</c:v>
                </c:pt>
                <c:pt idx="1232">
                  <c:v>28.66</c:v>
                </c:pt>
                <c:pt idx="1233">
                  <c:v>28.68</c:v>
                </c:pt>
                <c:pt idx="1234">
                  <c:v>28.7</c:v>
                </c:pt>
                <c:pt idx="1235">
                  <c:v>28.72</c:v>
                </c:pt>
                <c:pt idx="1236">
                  <c:v>28.74</c:v>
                </c:pt>
                <c:pt idx="1237">
                  <c:v>28.759999999999987</c:v>
                </c:pt>
                <c:pt idx="1238">
                  <c:v>28.779999999999987</c:v>
                </c:pt>
                <c:pt idx="1239">
                  <c:v>28.8</c:v>
                </c:pt>
                <c:pt idx="1240">
                  <c:v>28.82</c:v>
                </c:pt>
                <c:pt idx="1241">
                  <c:v>28.84</c:v>
                </c:pt>
                <c:pt idx="1242">
                  <c:v>28.86</c:v>
                </c:pt>
                <c:pt idx="1243">
                  <c:v>28.88</c:v>
                </c:pt>
                <c:pt idx="1244">
                  <c:v>28.9</c:v>
                </c:pt>
                <c:pt idx="1245">
                  <c:v>28.919999999999987</c:v>
                </c:pt>
                <c:pt idx="1246">
                  <c:v>28.939999999999987</c:v>
                </c:pt>
                <c:pt idx="1247">
                  <c:v>28.959999999999987</c:v>
                </c:pt>
                <c:pt idx="1248">
                  <c:v>28.979999999999986</c:v>
                </c:pt>
                <c:pt idx="1249">
                  <c:v>29</c:v>
                </c:pt>
                <c:pt idx="1250">
                  <c:v>29.02</c:v>
                </c:pt>
                <c:pt idx="1251">
                  <c:v>29.04</c:v>
                </c:pt>
                <c:pt idx="1252">
                  <c:v>29.06</c:v>
                </c:pt>
                <c:pt idx="1253">
                  <c:v>29.08</c:v>
                </c:pt>
                <c:pt idx="1254">
                  <c:v>29.1</c:v>
                </c:pt>
                <c:pt idx="1255">
                  <c:v>29.12</c:v>
                </c:pt>
                <c:pt idx="1256">
                  <c:v>29.14</c:v>
                </c:pt>
                <c:pt idx="1257">
                  <c:v>29.16</c:v>
                </c:pt>
                <c:pt idx="1258">
                  <c:v>29.18</c:v>
                </c:pt>
                <c:pt idx="1259">
                  <c:v>29.2</c:v>
                </c:pt>
                <c:pt idx="1260">
                  <c:v>29.22</c:v>
                </c:pt>
                <c:pt idx="1261">
                  <c:v>29.24</c:v>
                </c:pt>
                <c:pt idx="1262">
                  <c:v>29.259999999999987</c:v>
                </c:pt>
                <c:pt idx="1263">
                  <c:v>29.279999999999987</c:v>
                </c:pt>
                <c:pt idx="1264">
                  <c:v>29.3</c:v>
                </c:pt>
                <c:pt idx="1265">
                  <c:v>29.32</c:v>
                </c:pt>
                <c:pt idx="1266">
                  <c:v>29.34</c:v>
                </c:pt>
                <c:pt idx="1267">
                  <c:v>29.36</c:v>
                </c:pt>
                <c:pt idx="1268">
                  <c:v>29.38</c:v>
                </c:pt>
                <c:pt idx="1269">
                  <c:v>29.4</c:v>
                </c:pt>
                <c:pt idx="1270">
                  <c:v>29.419999999999987</c:v>
                </c:pt>
                <c:pt idx="1271">
                  <c:v>29.439999999999987</c:v>
                </c:pt>
                <c:pt idx="1272">
                  <c:v>29.459999999999987</c:v>
                </c:pt>
                <c:pt idx="1273">
                  <c:v>29.479999999999986</c:v>
                </c:pt>
                <c:pt idx="1274">
                  <c:v>29.5</c:v>
                </c:pt>
                <c:pt idx="1275">
                  <c:v>29.52</c:v>
                </c:pt>
                <c:pt idx="1276">
                  <c:v>29.54</c:v>
                </c:pt>
                <c:pt idx="1277">
                  <c:v>29.56</c:v>
                </c:pt>
                <c:pt idx="1278">
                  <c:v>29.58</c:v>
                </c:pt>
                <c:pt idx="1279">
                  <c:v>29.6</c:v>
                </c:pt>
                <c:pt idx="1280">
                  <c:v>29.62</c:v>
                </c:pt>
                <c:pt idx="1281">
                  <c:v>29.64</c:v>
                </c:pt>
                <c:pt idx="1282">
                  <c:v>29.66</c:v>
                </c:pt>
                <c:pt idx="1283">
                  <c:v>29.68</c:v>
                </c:pt>
                <c:pt idx="1284">
                  <c:v>29.7</c:v>
                </c:pt>
                <c:pt idx="1285">
                  <c:v>29.72</c:v>
                </c:pt>
                <c:pt idx="1286">
                  <c:v>29.74</c:v>
                </c:pt>
                <c:pt idx="1287">
                  <c:v>29.759999999999987</c:v>
                </c:pt>
                <c:pt idx="1288">
                  <c:v>29.779999999999987</c:v>
                </c:pt>
                <c:pt idx="1289">
                  <c:v>29.8</c:v>
                </c:pt>
                <c:pt idx="1290">
                  <c:v>29.82</c:v>
                </c:pt>
                <c:pt idx="1291">
                  <c:v>29.84</c:v>
                </c:pt>
                <c:pt idx="1292">
                  <c:v>29.86</c:v>
                </c:pt>
                <c:pt idx="1293">
                  <c:v>29.88</c:v>
                </c:pt>
                <c:pt idx="1294">
                  <c:v>29.9</c:v>
                </c:pt>
                <c:pt idx="1295">
                  <c:v>29.919999999999987</c:v>
                </c:pt>
                <c:pt idx="1296">
                  <c:v>29.939999999999987</c:v>
                </c:pt>
                <c:pt idx="1297">
                  <c:v>29.959999999999987</c:v>
                </c:pt>
                <c:pt idx="1298">
                  <c:v>29.979999999999986</c:v>
                </c:pt>
                <c:pt idx="1299">
                  <c:v>30</c:v>
                </c:pt>
                <c:pt idx="1300">
                  <c:v>30.02</c:v>
                </c:pt>
                <c:pt idx="1301">
                  <c:v>30.04</c:v>
                </c:pt>
                <c:pt idx="1302">
                  <c:v>30.06</c:v>
                </c:pt>
                <c:pt idx="1303">
                  <c:v>30.08</c:v>
                </c:pt>
                <c:pt idx="1304">
                  <c:v>30.1</c:v>
                </c:pt>
                <c:pt idx="1305">
                  <c:v>30.12</c:v>
                </c:pt>
                <c:pt idx="1306">
                  <c:v>30.14</c:v>
                </c:pt>
                <c:pt idx="1307">
                  <c:v>30.16</c:v>
                </c:pt>
                <c:pt idx="1308">
                  <c:v>30.18</c:v>
                </c:pt>
                <c:pt idx="1309">
                  <c:v>30.2</c:v>
                </c:pt>
                <c:pt idx="1310">
                  <c:v>30.22</c:v>
                </c:pt>
                <c:pt idx="1311">
                  <c:v>30.24</c:v>
                </c:pt>
                <c:pt idx="1312">
                  <c:v>30.259999999999987</c:v>
                </c:pt>
                <c:pt idx="1313">
                  <c:v>30.279999999999987</c:v>
                </c:pt>
                <c:pt idx="1314">
                  <c:v>30.3</c:v>
                </c:pt>
                <c:pt idx="1315">
                  <c:v>30.32</c:v>
                </c:pt>
                <c:pt idx="1316">
                  <c:v>30.34</c:v>
                </c:pt>
                <c:pt idx="1317">
                  <c:v>30.36</c:v>
                </c:pt>
                <c:pt idx="1318">
                  <c:v>30.38</c:v>
                </c:pt>
                <c:pt idx="1319">
                  <c:v>30.4</c:v>
                </c:pt>
                <c:pt idx="1320">
                  <c:v>30.419999999999987</c:v>
                </c:pt>
                <c:pt idx="1321">
                  <c:v>30.439999999999987</c:v>
                </c:pt>
                <c:pt idx="1322">
                  <c:v>30.459999999999987</c:v>
                </c:pt>
                <c:pt idx="1323">
                  <c:v>30.479999999999986</c:v>
                </c:pt>
                <c:pt idx="1324">
                  <c:v>30.5</c:v>
                </c:pt>
                <c:pt idx="1325">
                  <c:v>30.52</c:v>
                </c:pt>
                <c:pt idx="1326">
                  <c:v>30.54</c:v>
                </c:pt>
                <c:pt idx="1327">
                  <c:v>30.56</c:v>
                </c:pt>
                <c:pt idx="1328">
                  <c:v>30.58</c:v>
                </c:pt>
                <c:pt idx="1329">
                  <c:v>30.6</c:v>
                </c:pt>
                <c:pt idx="1330">
                  <c:v>30.62</c:v>
                </c:pt>
                <c:pt idx="1331">
                  <c:v>30.64</c:v>
                </c:pt>
                <c:pt idx="1332">
                  <c:v>30.66</c:v>
                </c:pt>
                <c:pt idx="1333">
                  <c:v>30.68</c:v>
                </c:pt>
                <c:pt idx="1334">
                  <c:v>30.7</c:v>
                </c:pt>
                <c:pt idx="1335">
                  <c:v>30.72</c:v>
                </c:pt>
                <c:pt idx="1336">
                  <c:v>30.74</c:v>
                </c:pt>
                <c:pt idx="1337">
                  <c:v>30.759999999999987</c:v>
                </c:pt>
                <c:pt idx="1338">
                  <c:v>30.779999999999987</c:v>
                </c:pt>
                <c:pt idx="1339">
                  <c:v>30.8</c:v>
                </c:pt>
                <c:pt idx="1340">
                  <c:v>30.82</c:v>
                </c:pt>
                <c:pt idx="1341">
                  <c:v>30.84</c:v>
                </c:pt>
                <c:pt idx="1342">
                  <c:v>30.86</c:v>
                </c:pt>
                <c:pt idx="1343">
                  <c:v>30.88</c:v>
                </c:pt>
                <c:pt idx="1344">
                  <c:v>30.9</c:v>
                </c:pt>
                <c:pt idx="1345">
                  <c:v>30.919999999999987</c:v>
                </c:pt>
                <c:pt idx="1346">
                  <c:v>30.939999999999987</c:v>
                </c:pt>
                <c:pt idx="1347">
                  <c:v>30.959999999999987</c:v>
                </c:pt>
                <c:pt idx="1348">
                  <c:v>30.979999999999986</c:v>
                </c:pt>
                <c:pt idx="1349">
                  <c:v>31</c:v>
                </c:pt>
                <c:pt idx="1350">
                  <c:v>31.02</c:v>
                </c:pt>
                <c:pt idx="1351">
                  <c:v>31.04</c:v>
                </c:pt>
                <c:pt idx="1352">
                  <c:v>31.06</c:v>
                </c:pt>
                <c:pt idx="1353">
                  <c:v>31.08</c:v>
                </c:pt>
                <c:pt idx="1354">
                  <c:v>31.1</c:v>
                </c:pt>
                <c:pt idx="1355">
                  <c:v>31.12</c:v>
                </c:pt>
                <c:pt idx="1356">
                  <c:v>31.14</c:v>
                </c:pt>
                <c:pt idx="1357">
                  <c:v>31.16</c:v>
                </c:pt>
                <c:pt idx="1358">
                  <c:v>31.18</c:v>
                </c:pt>
                <c:pt idx="1359">
                  <c:v>31.2</c:v>
                </c:pt>
                <c:pt idx="1360">
                  <c:v>31.22</c:v>
                </c:pt>
                <c:pt idx="1361">
                  <c:v>31.24</c:v>
                </c:pt>
                <c:pt idx="1362">
                  <c:v>31.259999999999987</c:v>
                </c:pt>
                <c:pt idx="1363">
                  <c:v>31.279999999999987</c:v>
                </c:pt>
                <c:pt idx="1364">
                  <c:v>31.3</c:v>
                </c:pt>
                <c:pt idx="1365">
                  <c:v>31.32</c:v>
                </c:pt>
                <c:pt idx="1366">
                  <c:v>31.34</c:v>
                </c:pt>
                <c:pt idx="1367">
                  <c:v>31.36</c:v>
                </c:pt>
                <c:pt idx="1368">
                  <c:v>31.38</c:v>
                </c:pt>
                <c:pt idx="1369">
                  <c:v>31.4</c:v>
                </c:pt>
                <c:pt idx="1370">
                  <c:v>31.419999999999987</c:v>
                </c:pt>
                <c:pt idx="1371">
                  <c:v>31.439999999999987</c:v>
                </c:pt>
                <c:pt idx="1372">
                  <c:v>31.459999999999987</c:v>
                </c:pt>
                <c:pt idx="1373">
                  <c:v>31.479999999999986</c:v>
                </c:pt>
                <c:pt idx="1374">
                  <c:v>31.5</c:v>
                </c:pt>
                <c:pt idx="1375">
                  <c:v>31.52</c:v>
                </c:pt>
                <c:pt idx="1376">
                  <c:v>31.54</c:v>
                </c:pt>
                <c:pt idx="1377">
                  <c:v>31.56</c:v>
                </c:pt>
                <c:pt idx="1378">
                  <c:v>31.58</c:v>
                </c:pt>
                <c:pt idx="1379">
                  <c:v>31.6</c:v>
                </c:pt>
                <c:pt idx="1380">
                  <c:v>31.62</c:v>
                </c:pt>
                <c:pt idx="1381">
                  <c:v>31.64</c:v>
                </c:pt>
                <c:pt idx="1382">
                  <c:v>31.66</c:v>
                </c:pt>
                <c:pt idx="1383">
                  <c:v>31.68</c:v>
                </c:pt>
                <c:pt idx="1384">
                  <c:v>31.7</c:v>
                </c:pt>
                <c:pt idx="1385">
                  <c:v>31.72</c:v>
                </c:pt>
                <c:pt idx="1386">
                  <c:v>31.74</c:v>
                </c:pt>
                <c:pt idx="1387">
                  <c:v>31.759999999999987</c:v>
                </c:pt>
                <c:pt idx="1388">
                  <c:v>31.779999999999987</c:v>
                </c:pt>
                <c:pt idx="1389">
                  <c:v>31.8</c:v>
                </c:pt>
                <c:pt idx="1390">
                  <c:v>31.82</c:v>
                </c:pt>
                <c:pt idx="1391">
                  <c:v>31.84</c:v>
                </c:pt>
                <c:pt idx="1392">
                  <c:v>31.86</c:v>
                </c:pt>
                <c:pt idx="1393">
                  <c:v>31.88</c:v>
                </c:pt>
                <c:pt idx="1394">
                  <c:v>31.9</c:v>
                </c:pt>
                <c:pt idx="1395">
                  <c:v>31.919999999999987</c:v>
                </c:pt>
                <c:pt idx="1396">
                  <c:v>31.939999999999987</c:v>
                </c:pt>
                <c:pt idx="1397">
                  <c:v>31.959999999999987</c:v>
                </c:pt>
                <c:pt idx="1398">
                  <c:v>31.979999999999986</c:v>
                </c:pt>
                <c:pt idx="1399">
                  <c:v>32</c:v>
                </c:pt>
                <c:pt idx="1400">
                  <c:v>32.020000000000003</c:v>
                </c:pt>
                <c:pt idx="1401">
                  <c:v>32.04</c:v>
                </c:pt>
                <c:pt idx="1402">
                  <c:v>32.06</c:v>
                </c:pt>
                <c:pt idx="1403">
                  <c:v>32.08</c:v>
                </c:pt>
                <c:pt idx="1404">
                  <c:v>32.1</c:v>
                </c:pt>
                <c:pt idx="1405">
                  <c:v>32.120000000000012</c:v>
                </c:pt>
                <c:pt idx="1406">
                  <c:v>32.14</c:v>
                </c:pt>
                <c:pt idx="1407">
                  <c:v>32.160000000000011</c:v>
                </c:pt>
                <c:pt idx="1408">
                  <c:v>32.18</c:v>
                </c:pt>
                <c:pt idx="1409">
                  <c:v>32.200000000000003</c:v>
                </c:pt>
                <c:pt idx="1410">
                  <c:v>32.220000000000013</c:v>
                </c:pt>
                <c:pt idx="1411">
                  <c:v>32.24</c:v>
                </c:pt>
                <c:pt idx="1412">
                  <c:v>32.260000000000012</c:v>
                </c:pt>
                <c:pt idx="1413">
                  <c:v>32.28</c:v>
                </c:pt>
                <c:pt idx="1414">
                  <c:v>32.300000000000004</c:v>
                </c:pt>
                <c:pt idx="1415">
                  <c:v>32.32</c:v>
                </c:pt>
                <c:pt idx="1416">
                  <c:v>32.339999999999996</c:v>
                </c:pt>
                <c:pt idx="1417">
                  <c:v>32.36</c:v>
                </c:pt>
                <c:pt idx="1418">
                  <c:v>32.379999999999995</c:v>
                </c:pt>
                <c:pt idx="1419">
                  <c:v>32.4</c:v>
                </c:pt>
                <c:pt idx="1420">
                  <c:v>32.42</c:v>
                </c:pt>
                <c:pt idx="1421">
                  <c:v>32.44</c:v>
                </c:pt>
                <c:pt idx="1422">
                  <c:v>32.46</c:v>
                </c:pt>
                <c:pt idx="1423">
                  <c:v>32.480000000000004</c:v>
                </c:pt>
                <c:pt idx="1424">
                  <c:v>32.5</c:v>
                </c:pt>
                <c:pt idx="1425">
                  <c:v>32.520000000000003</c:v>
                </c:pt>
                <c:pt idx="1426">
                  <c:v>32.54</c:v>
                </c:pt>
                <c:pt idx="1427">
                  <c:v>32.56</c:v>
                </c:pt>
                <c:pt idx="1428">
                  <c:v>32.58</c:v>
                </c:pt>
                <c:pt idx="1429">
                  <c:v>32.6</c:v>
                </c:pt>
                <c:pt idx="1430">
                  <c:v>32.620000000000012</c:v>
                </c:pt>
                <c:pt idx="1431">
                  <c:v>32.64</c:v>
                </c:pt>
                <c:pt idx="1432">
                  <c:v>32.660000000000011</c:v>
                </c:pt>
                <c:pt idx="1433">
                  <c:v>32.68</c:v>
                </c:pt>
                <c:pt idx="1434">
                  <c:v>32.700000000000003</c:v>
                </c:pt>
                <c:pt idx="1435">
                  <c:v>32.720000000000013</c:v>
                </c:pt>
                <c:pt idx="1436">
                  <c:v>32.74</c:v>
                </c:pt>
                <c:pt idx="1437">
                  <c:v>32.760000000000012</c:v>
                </c:pt>
                <c:pt idx="1438">
                  <c:v>32.78</c:v>
                </c:pt>
                <c:pt idx="1439">
                  <c:v>32.800000000000004</c:v>
                </c:pt>
                <c:pt idx="1440">
                  <c:v>32.82</c:v>
                </c:pt>
                <c:pt idx="1441">
                  <c:v>32.839999999999996</c:v>
                </c:pt>
                <c:pt idx="1442">
                  <c:v>32.86</c:v>
                </c:pt>
                <c:pt idx="1443">
                  <c:v>32.879999999999995</c:v>
                </c:pt>
                <c:pt idx="1444">
                  <c:v>32.9</c:v>
                </c:pt>
                <c:pt idx="1445">
                  <c:v>32.92</c:v>
                </c:pt>
                <c:pt idx="1446">
                  <c:v>32.94</c:v>
                </c:pt>
                <c:pt idx="1447">
                  <c:v>32.96</c:v>
                </c:pt>
                <c:pt idx="1448">
                  <c:v>32.980000000000004</c:v>
                </c:pt>
                <c:pt idx="1449">
                  <c:v>33</c:v>
                </c:pt>
                <c:pt idx="1450">
                  <c:v>33.020000000000003</c:v>
                </c:pt>
                <c:pt idx="1451">
                  <c:v>33.04</c:v>
                </c:pt>
                <c:pt idx="1452">
                  <c:v>33.06</c:v>
                </c:pt>
                <c:pt idx="1453">
                  <c:v>33.08</c:v>
                </c:pt>
                <c:pt idx="1454">
                  <c:v>33.1</c:v>
                </c:pt>
                <c:pt idx="1455">
                  <c:v>33.120000000000012</c:v>
                </c:pt>
                <c:pt idx="1456">
                  <c:v>33.14</c:v>
                </c:pt>
                <c:pt idx="1457">
                  <c:v>33.160000000000011</c:v>
                </c:pt>
                <c:pt idx="1458">
                  <c:v>33.18</c:v>
                </c:pt>
                <c:pt idx="1459">
                  <c:v>33.200000000000003</c:v>
                </c:pt>
                <c:pt idx="1460">
                  <c:v>33.220000000000013</c:v>
                </c:pt>
                <c:pt idx="1461">
                  <c:v>33.24</c:v>
                </c:pt>
                <c:pt idx="1462">
                  <c:v>33.260000000000012</c:v>
                </c:pt>
                <c:pt idx="1463">
                  <c:v>33.28</c:v>
                </c:pt>
                <c:pt idx="1464">
                  <c:v>33.300000000000004</c:v>
                </c:pt>
                <c:pt idx="1465">
                  <c:v>33.32</c:v>
                </c:pt>
                <c:pt idx="1466">
                  <c:v>33.339999999999996</c:v>
                </c:pt>
                <c:pt idx="1467">
                  <c:v>33.36</c:v>
                </c:pt>
                <c:pt idx="1468">
                  <c:v>33.379999999999995</c:v>
                </c:pt>
                <c:pt idx="1469">
                  <c:v>33.4</c:v>
                </c:pt>
                <c:pt idx="1470">
                  <c:v>33.42</c:v>
                </c:pt>
                <c:pt idx="1471">
                  <c:v>33.44</c:v>
                </c:pt>
                <c:pt idx="1472">
                  <c:v>33.46</c:v>
                </c:pt>
                <c:pt idx="1473">
                  <c:v>33.480000000000004</c:v>
                </c:pt>
                <c:pt idx="1474">
                  <c:v>33.5</c:v>
                </c:pt>
                <c:pt idx="1475">
                  <c:v>33.520000000000003</c:v>
                </c:pt>
                <c:pt idx="1476">
                  <c:v>33.54</c:v>
                </c:pt>
                <c:pt idx="1477">
                  <c:v>33.56</c:v>
                </c:pt>
                <c:pt idx="1478">
                  <c:v>33.58</c:v>
                </c:pt>
                <c:pt idx="1479">
                  <c:v>33.6</c:v>
                </c:pt>
                <c:pt idx="1480">
                  <c:v>33.620000000000012</c:v>
                </c:pt>
                <c:pt idx="1481">
                  <c:v>33.64</c:v>
                </c:pt>
                <c:pt idx="1482">
                  <c:v>33.660000000000011</c:v>
                </c:pt>
                <c:pt idx="1483">
                  <c:v>33.68</c:v>
                </c:pt>
                <c:pt idx="1484">
                  <c:v>33.700000000000003</c:v>
                </c:pt>
                <c:pt idx="1485">
                  <c:v>33.720000000000013</c:v>
                </c:pt>
                <c:pt idx="1486">
                  <c:v>33.74</c:v>
                </c:pt>
                <c:pt idx="1487">
                  <c:v>33.760000000000012</c:v>
                </c:pt>
                <c:pt idx="1488">
                  <c:v>33.78</c:v>
                </c:pt>
                <c:pt idx="1489">
                  <c:v>33.800000000000004</c:v>
                </c:pt>
                <c:pt idx="1490">
                  <c:v>33.82</c:v>
                </c:pt>
                <c:pt idx="1491">
                  <c:v>33.839999999999996</c:v>
                </c:pt>
                <c:pt idx="1492">
                  <c:v>33.86</c:v>
                </c:pt>
                <c:pt idx="1493">
                  <c:v>33.879999999999995</c:v>
                </c:pt>
                <c:pt idx="1494">
                  <c:v>33.9</c:v>
                </c:pt>
                <c:pt idx="1495">
                  <c:v>33.92</c:v>
                </c:pt>
                <c:pt idx="1496">
                  <c:v>33.94</c:v>
                </c:pt>
                <c:pt idx="1497">
                  <c:v>33.96</c:v>
                </c:pt>
                <c:pt idx="1498">
                  <c:v>33.980000000000004</c:v>
                </c:pt>
                <c:pt idx="1499">
                  <c:v>34</c:v>
                </c:pt>
                <c:pt idx="1500">
                  <c:v>34.020000000000003</c:v>
                </c:pt>
                <c:pt idx="1501">
                  <c:v>34.04</c:v>
                </c:pt>
                <c:pt idx="1502">
                  <c:v>34.06</c:v>
                </c:pt>
                <c:pt idx="1503">
                  <c:v>34.08</c:v>
                </c:pt>
                <c:pt idx="1504">
                  <c:v>34.1</c:v>
                </c:pt>
                <c:pt idx="1505">
                  <c:v>34.120000000000012</c:v>
                </c:pt>
                <c:pt idx="1506">
                  <c:v>34.14</c:v>
                </c:pt>
                <c:pt idx="1507">
                  <c:v>34.160000000000011</c:v>
                </c:pt>
                <c:pt idx="1508">
                  <c:v>34.18</c:v>
                </c:pt>
                <c:pt idx="1509">
                  <c:v>34.200000000000003</c:v>
                </c:pt>
                <c:pt idx="1510">
                  <c:v>34.220000000000013</c:v>
                </c:pt>
                <c:pt idx="1511">
                  <c:v>34.24</c:v>
                </c:pt>
                <c:pt idx="1512">
                  <c:v>34.260000000000012</c:v>
                </c:pt>
                <c:pt idx="1513">
                  <c:v>34.28</c:v>
                </c:pt>
                <c:pt idx="1514">
                  <c:v>34.300000000000004</c:v>
                </c:pt>
                <c:pt idx="1515">
                  <c:v>34.32</c:v>
                </c:pt>
                <c:pt idx="1516">
                  <c:v>34.339999999999996</c:v>
                </c:pt>
                <c:pt idx="1517">
                  <c:v>34.36</c:v>
                </c:pt>
                <c:pt idx="1518">
                  <c:v>34.379999999999995</c:v>
                </c:pt>
                <c:pt idx="1519">
                  <c:v>34.4</c:v>
                </c:pt>
                <c:pt idx="1520">
                  <c:v>34.42</c:v>
                </c:pt>
                <c:pt idx="1521">
                  <c:v>34.44</c:v>
                </c:pt>
                <c:pt idx="1522">
                  <c:v>34.46</c:v>
                </c:pt>
                <c:pt idx="1523">
                  <c:v>34.480000000000004</c:v>
                </c:pt>
                <c:pt idx="1524">
                  <c:v>34.5</c:v>
                </c:pt>
                <c:pt idx="1525">
                  <c:v>34.520000000000003</c:v>
                </c:pt>
                <c:pt idx="1526">
                  <c:v>34.54</c:v>
                </c:pt>
                <c:pt idx="1527">
                  <c:v>34.56</c:v>
                </c:pt>
                <c:pt idx="1528">
                  <c:v>34.58</c:v>
                </c:pt>
                <c:pt idx="1529">
                  <c:v>34.6</c:v>
                </c:pt>
                <c:pt idx="1530">
                  <c:v>34.620000000000012</c:v>
                </c:pt>
                <c:pt idx="1531">
                  <c:v>34.64</c:v>
                </c:pt>
                <c:pt idx="1532">
                  <c:v>34.660000000000011</c:v>
                </c:pt>
                <c:pt idx="1533">
                  <c:v>34.68</c:v>
                </c:pt>
                <c:pt idx="1534">
                  <c:v>34.700000000000003</c:v>
                </c:pt>
                <c:pt idx="1535">
                  <c:v>34.720000000000013</c:v>
                </c:pt>
                <c:pt idx="1536">
                  <c:v>34.74</c:v>
                </c:pt>
                <c:pt idx="1537">
                  <c:v>34.760000000000012</c:v>
                </c:pt>
                <c:pt idx="1538">
                  <c:v>34.78</c:v>
                </c:pt>
                <c:pt idx="1539">
                  <c:v>34.800000000000004</c:v>
                </c:pt>
                <c:pt idx="1540">
                  <c:v>34.82</c:v>
                </c:pt>
                <c:pt idx="1541">
                  <c:v>34.839999999999996</c:v>
                </c:pt>
                <c:pt idx="1542">
                  <c:v>34.86</c:v>
                </c:pt>
                <c:pt idx="1543">
                  <c:v>34.879999999999995</c:v>
                </c:pt>
                <c:pt idx="1544">
                  <c:v>34.9</c:v>
                </c:pt>
                <c:pt idx="1545">
                  <c:v>34.92</c:v>
                </c:pt>
                <c:pt idx="1546">
                  <c:v>34.94</c:v>
                </c:pt>
                <c:pt idx="1547">
                  <c:v>34.96</c:v>
                </c:pt>
                <c:pt idx="1548">
                  <c:v>34.980000000000004</c:v>
                </c:pt>
                <c:pt idx="1549">
                  <c:v>35</c:v>
                </c:pt>
                <c:pt idx="1550">
                  <c:v>35.020000000000003</c:v>
                </c:pt>
                <c:pt idx="1551">
                  <c:v>35.04</c:v>
                </c:pt>
                <c:pt idx="1552">
                  <c:v>35.06</c:v>
                </c:pt>
                <c:pt idx="1553">
                  <c:v>35.08</c:v>
                </c:pt>
                <c:pt idx="1554">
                  <c:v>35.1</c:v>
                </c:pt>
                <c:pt idx="1555">
                  <c:v>35.120000000000012</c:v>
                </c:pt>
                <c:pt idx="1556">
                  <c:v>35.14</c:v>
                </c:pt>
                <c:pt idx="1557">
                  <c:v>35.160000000000011</c:v>
                </c:pt>
                <c:pt idx="1558">
                  <c:v>35.18</c:v>
                </c:pt>
                <c:pt idx="1559">
                  <c:v>35.200000000000003</c:v>
                </c:pt>
                <c:pt idx="1560">
                  <c:v>35.220000000000013</c:v>
                </c:pt>
                <c:pt idx="1561">
                  <c:v>35.24</c:v>
                </c:pt>
                <c:pt idx="1562">
                  <c:v>35.260000000000012</c:v>
                </c:pt>
                <c:pt idx="1563">
                  <c:v>35.28</c:v>
                </c:pt>
                <c:pt idx="1564">
                  <c:v>35.300000000000004</c:v>
                </c:pt>
                <c:pt idx="1565">
                  <c:v>35.32</c:v>
                </c:pt>
                <c:pt idx="1566">
                  <c:v>35.339999999999996</c:v>
                </c:pt>
                <c:pt idx="1567">
                  <c:v>35.36</c:v>
                </c:pt>
                <c:pt idx="1568">
                  <c:v>35.379999999999995</c:v>
                </c:pt>
                <c:pt idx="1569">
                  <c:v>35.4</c:v>
                </c:pt>
                <c:pt idx="1570">
                  <c:v>35.42</c:v>
                </c:pt>
                <c:pt idx="1571">
                  <c:v>35.44</c:v>
                </c:pt>
                <c:pt idx="1572">
                  <c:v>35.46</c:v>
                </c:pt>
                <c:pt idx="1573">
                  <c:v>35.480000000000004</c:v>
                </c:pt>
                <c:pt idx="1574">
                  <c:v>35.5</c:v>
                </c:pt>
                <c:pt idx="1575">
                  <c:v>35.520000000000003</c:v>
                </c:pt>
                <c:pt idx="1576">
                  <c:v>35.54</c:v>
                </c:pt>
                <c:pt idx="1577">
                  <c:v>35.56</c:v>
                </c:pt>
                <c:pt idx="1578">
                  <c:v>35.58</c:v>
                </c:pt>
                <c:pt idx="1579">
                  <c:v>35.6</c:v>
                </c:pt>
                <c:pt idx="1580">
                  <c:v>35.620000000000012</c:v>
                </c:pt>
                <c:pt idx="1581">
                  <c:v>35.64</c:v>
                </c:pt>
                <c:pt idx="1582">
                  <c:v>35.660000000000011</c:v>
                </c:pt>
                <c:pt idx="1583">
                  <c:v>35.68</c:v>
                </c:pt>
                <c:pt idx="1584">
                  <c:v>35.700000000000003</c:v>
                </c:pt>
                <c:pt idx="1585">
                  <c:v>35.720000000000013</c:v>
                </c:pt>
                <c:pt idx="1586">
                  <c:v>35.74</c:v>
                </c:pt>
                <c:pt idx="1587">
                  <c:v>35.760000000000012</c:v>
                </c:pt>
                <c:pt idx="1588">
                  <c:v>35.78</c:v>
                </c:pt>
                <c:pt idx="1589">
                  <c:v>35.800000000000004</c:v>
                </c:pt>
                <c:pt idx="1590">
                  <c:v>35.82</c:v>
                </c:pt>
                <c:pt idx="1591">
                  <c:v>35.839999999999996</c:v>
                </c:pt>
                <c:pt idx="1592">
                  <c:v>35.86</c:v>
                </c:pt>
                <c:pt idx="1593">
                  <c:v>35.879999999999995</c:v>
                </c:pt>
                <c:pt idx="1594">
                  <c:v>35.9</c:v>
                </c:pt>
                <c:pt idx="1595">
                  <c:v>35.92</c:v>
                </c:pt>
                <c:pt idx="1596">
                  <c:v>35.94</c:v>
                </c:pt>
                <c:pt idx="1597">
                  <c:v>35.96</c:v>
                </c:pt>
                <c:pt idx="1598">
                  <c:v>35.980000000000004</c:v>
                </c:pt>
                <c:pt idx="1599">
                  <c:v>36</c:v>
                </c:pt>
                <c:pt idx="1600">
                  <c:v>36.020000000000003</c:v>
                </c:pt>
                <c:pt idx="1601">
                  <c:v>36.04</c:v>
                </c:pt>
                <c:pt idx="1602">
                  <c:v>36.06</c:v>
                </c:pt>
                <c:pt idx="1603">
                  <c:v>36.08</c:v>
                </c:pt>
                <c:pt idx="1604">
                  <c:v>36.1</c:v>
                </c:pt>
                <c:pt idx="1605">
                  <c:v>36.120000000000012</c:v>
                </c:pt>
                <c:pt idx="1606">
                  <c:v>36.14</c:v>
                </c:pt>
                <c:pt idx="1607">
                  <c:v>36.160000000000011</c:v>
                </c:pt>
                <c:pt idx="1608">
                  <c:v>36.18</c:v>
                </c:pt>
                <c:pt idx="1609">
                  <c:v>36.200000000000003</c:v>
                </c:pt>
                <c:pt idx="1610">
                  <c:v>36.220000000000013</c:v>
                </c:pt>
                <c:pt idx="1611">
                  <c:v>36.24</c:v>
                </c:pt>
                <c:pt idx="1612">
                  <c:v>36.260000000000012</c:v>
                </c:pt>
                <c:pt idx="1613">
                  <c:v>36.28</c:v>
                </c:pt>
                <c:pt idx="1614">
                  <c:v>36.300000000000004</c:v>
                </c:pt>
                <c:pt idx="1615">
                  <c:v>36.32</c:v>
                </c:pt>
                <c:pt idx="1616">
                  <c:v>36.339999999999996</c:v>
                </c:pt>
                <c:pt idx="1617">
                  <c:v>36.36</c:v>
                </c:pt>
                <c:pt idx="1618">
                  <c:v>36.379999999999995</c:v>
                </c:pt>
                <c:pt idx="1619">
                  <c:v>36.4</c:v>
                </c:pt>
                <c:pt idx="1620">
                  <c:v>36.42</c:v>
                </c:pt>
                <c:pt idx="1621">
                  <c:v>36.44</c:v>
                </c:pt>
                <c:pt idx="1622">
                  <c:v>36.46</c:v>
                </c:pt>
                <c:pt idx="1623">
                  <c:v>36.480000000000004</c:v>
                </c:pt>
                <c:pt idx="1624">
                  <c:v>36.5</c:v>
                </c:pt>
                <c:pt idx="1625">
                  <c:v>36.520000000000003</c:v>
                </c:pt>
                <c:pt idx="1626">
                  <c:v>36.54</c:v>
                </c:pt>
                <c:pt idx="1627">
                  <c:v>36.56</c:v>
                </c:pt>
                <c:pt idx="1628">
                  <c:v>36.58</c:v>
                </c:pt>
                <c:pt idx="1629">
                  <c:v>36.6</c:v>
                </c:pt>
                <c:pt idx="1630">
                  <c:v>36.620000000000012</c:v>
                </c:pt>
                <c:pt idx="1631">
                  <c:v>36.64</c:v>
                </c:pt>
                <c:pt idx="1632">
                  <c:v>36.660000000000011</c:v>
                </c:pt>
                <c:pt idx="1633">
                  <c:v>36.68</c:v>
                </c:pt>
                <c:pt idx="1634">
                  <c:v>36.700000000000003</c:v>
                </c:pt>
                <c:pt idx="1635">
                  <c:v>36.720000000000013</c:v>
                </c:pt>
                <c:pt idx="1636">
                  <c:v>36.74</c:v>
                </c:pt>
                <c:pt idx="1637">
                  <c:v>36.760000000000012</c:v>
                </c:pt>
                <c:pt idx="1638">
                  <c:v>36.78</c:v>
                </c:pt>
                <c:pt idx="1639">
                  <c:v>36.800000000000004</c:v>
                </c:pt>
                <c:pt idx="1640">
                  <c:v>36.82</c:v>
                </c:pt>
                <c:pt idx="1641">
                  <c:v>36.839999999999996</c:v>
                </c:pt>
                <c:pt idx="1642">
                  <c:v>36.86</c:v>
                </c:pt>
                <c:pt idx="1643">
                  <c:v>36.879999999999995</c:v>
                </c:pt>
                <c:pt idx="1644">
                  <c:v>36.9</c:v>
                </c:pt>
                <c:pt idx="1645">
                  <c:v>36.92</c:v>
                </c:pt>
                <c:pt idx="1646">
                  <c:v>36.94</c:v>
                </c:pt>
                <c:pt idx="1647">
                  <c:v>36.96</c:v>
                </c:pt>
                <c:pt idx="1648">
                  <c:v>36.980000000000004</c:v>
                </c:pt>
                <c:pt idx="1649">
                  <c:v>37</c:v>
                </c:pt>
                <c:pt idx="1650">
                  <c:v>37.020000000000003</c:v>
                </c:pt>
                <c:pt idx="1651">
                  <c:v>37.04</c:v>
                </c:pt>
                <c:pt idx="1652">
                  <c:v>37.06</c:v>
                </c:pt>
                <c:pt idx="1653">
                  <c:v>37.08</c:v>
                </c:pt>
                <c:pt idx="1654">
                  <c:v>37.1</c:v>
                </c:pt>
                <c:pt idx="1655">
                  <c:v>37.120000000000012</c:v>
                </c:pt>
                <c:pt idx="1656">
                  <c:v>37.14</c:v>
                </c:pt>
                <c:pt idx="1657">
                  <c:v>37.160000000000011</c:v>
                </c:pt>
                <c:pt idx="1658">
                  <c:v>37.18</c:v>
                </c:pt>
                <c:pt idx="1659">
                  <c:v>37.200000000000003</c:v>
                </c:pt>
                <c:pt idx="1660">
                  <c:v>37.220000000000013</c:v>
                </c:pt>
                <c:pt idx="1661">
                  <c:v>37.24</c:v>
                </c:pt>
                <c:pt idx="1662">
                  <c:v>37.260000000000012</c:v>
                </c:pt>
                <c:pt idx="1663">
                  <c:v>37.28</c:v>
                </c:pt>
                <c:pt idx="1664">
                  <c:v>37.300000000000004</c:v>
                </c:pt>
                <c:pt idx="1665">
                  <c:v>37.32</c:v>
                </c:pt>
                <c:pt idx="1666">
                  <c:v>37.339999999999996</c:v>
                </c:pt>
                <c:pt idx="1667">
                  <c:v>37.36</c:v>
                </c:pt>
                <c:pt idx="1668">
                  <c:v>37.379999999999995</c:v>
                </c:pt>
                <c:pt idx="1669">
                  <c:v>37.4</c:v>
                </c:pt>
                <c:pt idx="1670">
                  <c:v>37.42</c:v>
                </c:pt>
                <c:pt idx="1671">
                  <c:v>37.44</c:v>
                </c:pt>
                <c:pt idx="1672">
                  <c:v>37.46</c:v>
                </c:pt>
                <c:pt idx="1673">
                  <c:v>37.480000000000004</c:v>
                </c:pt>
                <c:pt idx="1674">
                  <c:v>37.5</c:v>
                </c:pt>
                <c:pt idx="1675">
                  <c:v>37.520000000000003</c:v>
                </c:pt>
                <c:pt idx="1676">
                  <c:v>37.54</c:v>
                </c:pt>
                <c:pt idx="1677">
                  <c:v>37.56</c:v>
                </c:pt>
                <c:pt idx="1678">
                  <c:v>37.58</c:v>
                </c:pt>
                <c:pt idx="1679">
                  <c:v>37.6</c:v>
                </c:pt>
                <c:pt idx="1680">
                  <c:v>37.620000000000012</c:v>
                </c:pt>
                <c:pt idx="1681">
                  <c:v>37.64</c:v>
                </c:pt>
                <c:pt idx="1682">
                  <c:v>37.660000000000011</c:v>
                </c:pt>
                <c:pt idx="1683">
                  <c:v>37.68</c:v>
                </c:pt>
                <c:pt idx="1684">
                  <c:v>37.700000000000003</c:v>
                </c:pt>
                <c:pt idx="1685">
                  <c:v>37.720000000000013</c:v>
                </c:pt>
                <c:pt idx="1686">
                  <c:v>37.74</c:v>
                </c:pt>
                <c:pt idx="1687">
                  <c:v>37.760000000000012</c:v>
                </c:pt>
                <c:pt idx="1688">
                  <c:v>37.78</c:v>
                </c:pt>
                <c:pt idx="1689">
                  <c:v>37.800000000000004</c:v>
                </c:pt>
                <c:pt idx="1690">
                  <c:v>37.82</c:v>
                </c:pt>
                <c:pt idx="1691">
                  <c:v>37.839999999999996</c:v>
                </c:pt>
                <c:pt idx="1692">
                  <c:v>37.86</c:v>
                </c:pt>
                <c:pt idx="1693">
                  <c:v>37.879999999999995</c:v>
                </c:pt>
                <c:pt idx="1694">
                  <c:v>37.9</c:v>
                </c:pt>
                <c:pt idx="1695">
                  <c:v>37.92</c:v>
                </c:pt>
                <c:pt idx="1696">
                  <c:v>37.94</c:v>
                </c:pt>
                <c:pt idx="1697">
                  <c:v>37.96</c:v>
                </c:pt>
                <c:pt idx="1698">
                  <c:v>37.980000000000004</c:v>
                </c:pt>
                <c:pt idx="1699">
                  <c:v>38</c:v>
                </c:pt>
                <c:pt idx="1700">
                  <c:v>38.020000000000003</c:v>
                </c:pt>
                <c:pt idx="1701">
                  <c:v>38.04</c:v>
                </c:pt>
                <c:pt idx="1702">
                  <c:v>38.06</c:v>
                </c:pt>
                <c:pt idx="1703">
                  <c:v>38.08</c:v>
                </c:pt>
                <c:pt idx="1704">
                  <c:v>38.1</c:v>
                </c:pt>
                <c:pt idx="1705">
                  <c:v>38.120000000000012</c:v>
                </c:pt>
                <c:pt idx="1706">
                  <c:v>38.14</c:v>
                </c:pt>
                <c:pt idx="1707">
                  <c:v>38.160000000000011</c:v>
                </c:pt>
                <c:pt idx="1708">
                  <c:v>38.18</c:v>
                </c:pt>
                <c:pt idx="1709">
                  <c:v>38.200000000000003</c:v>
                </c:pt>
                <c:pt idx="1710">
                  <c:v>38.220000000000013</c:v>
                </c:pt>
                <c:pt idx="1711">
                  <c:v>38.24</c:v>
                </c:pt>
                <c:pt idx="1712">
                  <c:v>38.260000000000012</c:v>
                </c:pt>
                <c:pt idx="1713">
                  <c:v>38.28</c:v>
                </c:pt>
                <c:pt idx="1714">
                  <c:v>38.300000000000004</c:v>
                </c:pt>
                <c:pt idx="1715">
                  <c:v>38.32</c:v>
                </c:pt>
                <c:pt idx="1716">
                  <c:v>38.339999999999996</c:v>
                </c:pt>
                <c:pt idx="1717">
                  <c:v>38.36</c:v>
                </c:pt>
                <c:pt idx="1718">
                  <c:v>38.379999999999995</c:v>
                </c:pt>
                <c:pt idx="1719">
                  <c:v>38.4</c:v>
                </c:pt>
                <c:pt idx="1720">
                  <c:v>38.42</c:v>
                </c:pt>
                <c:pt idx="1721">
                  <c:v>38.44</c:v>
                </c:pt>
                <c:pt idx="1722">
                  <c:v>38.46</c:v>
                </c:pt>
                <c:pt idx="1723">
                  <c:v>38.480000000000004</c:v>
                </c:pt>
                <c:pt idx="1724">
                  <c:v>38.5</c:v>
                </c:pt>
                <c:pt idx="1725">
                  <c:v>38.520000000000003</c:v>
                </c:pt>
                <c:pt idx="1726">
                  <c:v>38.54</c:v>
                </c:pt>
                <c:pt idx="1727">
                  <c:v>38.56</c:v>
                </c:pt>
                <c:pt idx="1728">
                  <c:v>38.58</c:v>
                </c:pt>
                <c:pt idx="1729">
                  <c:v>38.6</c:v>
                </c:pt>
                <c:pt idx="1730">
                  <c:v>38.620000000000012</c:v>
                </c:pt>
                <c:pt idx="1731">
                  <c:v>38.64</c:v>
                </c:pt>
                <c:pt idx="1732">
                  <c:v>38.660000000000011</c:v>
                </c:pt>
                <c:pt idx="1733">
                  <c:v>38.68</c:v>
                </c:pt>
                <c:pt idx="1734">
                  <c:v>38.700000000000003</c:v>
                </c:pt>
                <c:pt idx="1735">
                  <c:v>38.720000000000013</c:v>
                </c:pt>
                <c:pt idx="1736">
                  <c:v>38.74</c:v>
                </c:pt>
                <c:pt idx="1737">
                  <c:v>38.760000000000012</c:v>
                </c:pt>
                <c:pt idx="1738">
                  <c:v>38.78</c:v>
                </c:pt>
                <c:pt idx="1739">
                  <c:v>38.800000000000004</c:v>
                </c:pt>
                <c:pt idx="1740">
                  <c:v>38.82</c:v>
                </c:pt>
                <c:pt idx="1741">
                  <c:v>38.839999999999996</c:v>
                </c:pt>
                <c:pt idx="1742">
                  <c:v>38.86</c:v>
                </c:pt>
                <c:pt idx="1743">
                  <c:v>38.879999999999995</c:v>
                </c:pt>
                <c:pt idx="1744">
                  <c:v>38.9</c:v>
                </c:pt>
                <c:pt idx="1745">
                  <c:v>38.92</c:v>
                </c:pt>
                <c:pt idx="1746">
                  <c:v>38.94</c:v>
                </c:pt>
                <c:pt idx="1747">
                  <c:v>38.96</c:v>
                </c:pt>
                <c:pt idx="1748">
                  <c:v>38.980000000000004</c:v>
                </c:pt>
                <c:pt idx="1749">
                  <c:v>39</c:v>
                </c:pt>
                <c:pt idx="1750">
                  <c:v>39.020000000000003</c:v>
                </c:pt>
                <c:pt idx="1751">
                  <c:v>39.04</c:v>
                </c:pt>
                <c:pt idx="1752">
                  <c:v>39.06</c:v>
                </c:pt>
                <c:pt idx="1753">
                  <c:v>39.08</c:v>
                </c:pt>
                <c:pt idx="1754">
                  <c:v>39.1</c:v>
                </c:pt>
                <c:pt idx="1755">
                  <c:v>39.120000000000012</c:v>
                </c:pt>
                <c:pt idx="1756">
                  <c:v>39.14</c:v>
                </c:pt>
                <c:pt idx="1757">
                  <c:v>39.160000000000011</c:v>
                </c:pt>
                <c:pt idx="1758">
                  <c:v>39.18</c:v>
                </c:pt>
                <c:pt idx="1759">
                  <c:v>39.200000000000003</c:v>
                </c:pt>
                <c:pt idx="1760">
                  <c:v>39.220000000000013</c:v>
                </c:pt>
                <c:pt idx="1761">
                  <c:v>39.24</c:v>
                </c:pt>
                <c:pt idx="1762">
                  <c:v>39.260000000000012</c:v>
                </c:pt>
                <c:pt idx="1763">
                  <c:v>39.28</c:v>
                </c:pt>
                <c:pt idx="1764">
                  <c:v>39.300000000000004</c:v>
                </c:pt>
                <c:pt idx="1765">
                  <c:v>39.32</c:v>
                </c:pt>
                <c:pt idx="1766">
                  <c:v>39.339999999999996</c:v>
                </c:pt>
                <c:pt idx="1767">
                  <c:v>39.36</c:v>
                </c:pt>
                <c:pt idx="1768">
                  <c:v>39.379999999999995</c:v>
                </c:pt>
                <c:pt idx="1769">
                  <c:v>39.4</c:v>
                </c:pt>
                <c:pt idx="1770">
                  <c:v>39.42</c:v>
                </c:pt>
                <c:pt idx="1771">
                  <c:v>39.44</c:v>
                </c:pt>
                <c:pt idx="1772">
                  <c:v>39.46</c:v>
                </c:pt>
                <c:pt idx="1773">
                  <c:v>39.480000000000004</c:v>
                </c:pt>
                <c:pt idx="1774">
                  <c:v>39.5</c:v>
                </c:pt>
                <c:pt idx="1775">
                  <c:v>39.520000000000003</c:v>
                </c:pt>
                <c:pt idx="1776">
                  <c:v>39.54</c:v>
                </c:pt>
                <c:pt idx="1777">
                  <c:v>39.56</c:v>
                </c:pt>
                <c:pt idx="1778">
                  <c:v>39.58</c:v>
                </c:pt>
                <c:pt idx="1779">
                  <c:v>39.6</c:v>
                </c:pt>
                <c:pt idx="1780">
                  <c:v>39.620000000000012</c:v>
                </c:pt>
                <c:pt idx="1781">
                  <c:v>39.64</c:v>
                </c:pt>
                <c:pt idx="1782">
                  <c:v>39.660000000000011</c:v>
                </c:pt>
                <c:pt idx="1783">
                  <c:v>39.68</c:v>
                </c:pt>
                <c:pt idx="1784">
                  <c:v>39.700000000000003</c:v>
                </c:pt>
                <c:pt idx="1785">
                  <c:v>39.720000000000013</c:v>
                </c:pt>
                <c:pt idx="1786">
                  <c:v>39.74</c:v>
                </c:pt>
                <c:pt idx="1787">
                  <c:v>39.760000000000012</c:v>
                </c:pt>
                <c:pt idx="1788">
                  <c:v>39.78</c:v>
                </c:pt>
                <c:pt idx="1789">
                  <c:v>39.800000000000004</c:v>
                </c:pt>
                <c:pt idx="1790">
                  <c:v>39.82</c:v>
                </c:pt>
                <c:pt idx="1791">
                  <c:v>39.839999999999996</c:v>
                </c:pt>
                <c:pt idx="1792">
                  <c:v>39.86</c:v>
                </c:pt>
                <c:pt idx="1793">
                  <c:v>39.879999999999995</c:v>
                </c:pt>
                <c:pt idx="1794">
                  <c:v>39.9</c:v>
                </c:pt>
                <c:pt idx="1795">
                  <c:v>39.92</c:v>
                </c:pt>
                <c:pt idx="1796">
                  <c:v>39.94</c:v>
                </c:pt>
                <c:pt idx="1797">
                  <c:v>39.96</c:v>
                </c:pt>
                <c:pt idx="1798">
                  <c:v>39.980000000000004</c:v>
                </c:pt>
                <c:pt idx="1799">
                  <c:v>40</c:v>
                </c:pt>
                <c:pt idx="1800">
                  <c:v>40.020000000000003</c:v>
                </c:pt>
                <c:pt idx="1801">
                  <c:v>40.04</c:v>
                </c:pt>
                <c:pt idx="1802">
                  <c:v>40.06</c:v>
                </c:pt>
                <c:pt idx="1803">
                  <c:v>40.08</c:v>
                </c:pt>
                <c:pt idx="1804">
                  <c:v>40.1</c:v>
                </c:pt>
                <c:pt idx="1805">
                  <c:v>40.120000000000012</c:v>
                </c:pt>
                <c:pt idx="1806">
                  <c:v>40.14</c:v>
                </c:pt>
                <c:pt idx="1807">
                  <c:v>40.160000000000011</c:v>
                </c:pt>
                <c:pt idx="1808">
                  <c:v>40.18</c:v>
                </c:pt>
                <c:pt idx="1809">
                  <c:v>40.200000000000003</c:v>
                </c:pt>
                <c:pt idx="1810">
                  <c:v>40.220000000000013</c:v>
                </c:pt>
                <c:pt idx="1811">
                  <c:v>40.24</c:v>
                </c:pt>
                <c:pt idx="1812">
                  <c:v>40.260000000000012</c:v>
                </c:pt>
                <c:pt idx="1813">
                  <c:v>40.28</c:v>
                </c:pt>
                <c:pt idx="1814">
                  <c:v>40.300000000000004</c:v>
                </c:pt>
                <c:pt idx="1815">
                  <c:v>40.32</c:v>
                </c:pt>
                <c:pt idx="1816">
                  <c:v>40.339999999999996</c:v>
                </c:pt>
                <c:pt idx="1817">
                  <c:v>40.36</c:v>
                </c:pt>
                <c:pt idx="1818">
                  <c:v>40.379999999999995</c:v>
                </c:pt>
                <c:pt idx="1819">
                  <c:v>40.4</c:v>
                </c:pt>
                <c:pt idx="1820">
                  <c:v>40.42</c:v>
                </c:pt>
                <c:pt idx="1821">
                  <c:v>40.44</c:v>
                </c:pt>
                <c:pt idx="1822">
                  <c:v>40.46</c:v>
                </c:pt>
                <c:pt idx="1823">
                  <c:v>40.480000000000004</c:v>
                </c:pt>
                <c:pt idx="1824">
                  <c:v>40.5</c:v>
                </c:pt>
                <c:pt idx="1825">
                  <c:v>40.520000000000003</c:v>
                </c:pt>
                <c:pt idx="1826">
                  <c:v>40.54</c:v>
                </c:pt>
                <c:pt idx="1827">
                  <c:v>40.56</c:v>
                </c:pt>
                <c:pt idx="1828">
                  <c:v>40.58</c:v>
                </c:pt>
                <c:pt idx="1829">
                  <c:v>40.6</c:v>
                </c:pt>
                <c:pt idx="1830">
                  <c:v>40.620000000000012</c:v>
                </c:pt>
                <c:pt idx="1831">
                  <c:v>40.64</c:v>
                </c:pt>
                <c:pt idx="1832">
                  <c:v>40.660000000000011</c:v>
                </c:pt>
                <c:pt idx="1833">
                  <c:v>40.68</c:v>
                </c:pt>
                <c:pt idx="1834">
                  <c:v>40.700000000000003</c:v>
                </c:pt>
                <c:pt idx="1835">
                  <c:v>40.720000000000013</c:v>
                </c:pt>
                <c:pt idx="1836">
                  <c:v>40.74</c:v>
                </c:pt>
                <c:pt idx="1837">
                  <c:v>40.760000000000012</c:v>
                </c:pt>
                <c:pt idx="1838">
                  <c:v>40.78</c:v>
                </c:pt>
                <c:pt idx="1839">
                  <c:v>40.800000000000004</c:v>
                </c:pt>
                <c:pt idx="1840">
                  <c:v>40.82</c:v>
                </c:pt>
                <c:pt idx="1841">
                  <c:v>40.839999999999996</c:v>
                </c:pt>
                <c:pt idx="1842">
                  <c:v>40.86</c:v>
                </c:pt>
                <c:pt idx="1843">
                  <c:v>40.879999999999995</c:v>
                </c:pt>
                <c:pt idx="1844">
                  <c:v>40.9</c:v>
                </c:pt>
                <c:pt idx="1845">
                  <c:v>40.92</c:v>
                </c:pt>
                <c:pt idx="1846">
                  <c:v>40.94</c:v>
                </c:pt>
                <c:pt idx="1847">
                  <c:v>40.96</c:v>
                </c:pt>
                <c:pt idx="1848">
                  <c:v>40.98</c:v>
                </c:pt>
                <c:pt idx="1849">
                  <c:v>41</c:v>
                </c:pt>
                <c:pt idx="1850">
                  <c:v>41.02</c:v>
                </c:pt>
                <c:pt idx="1851">
                  <c:v>41.04</c:v>
                </c:pt>
                <c:pt idx="1852">
                  <c:v>41.06</c:v>
                </c:pt>
                <c:pt idx="1853">
                  <c:v>41.08</c:v>
                </c:pt>
                <c:pt idx="1854">
                  <c:v>41.1</c:v>
                </c:pt>
                <c:pt idx="1855">
                  <c:v>41.120000000000012</c:v>
                </c:pt>
                <c:pt idx="1856">
                  <c:v>41.14</c:v>
                </c:pt>
                <c:pt idx="1857">
                  <c:v>41.160000000000011</c:v>
                </c:pt>
                <c:pt idx="1858">
                  <c:v>41.18</c:v>
                </c:pt>
                <c:pt idx="1859">
                  <c:v>41.2</c:v>
                </c:pt>
                <c:pt idx="1860">
                  <c:v>41.220000000000013</c:v>
                </c:pt>
                <c:pt idx="1861">
                  <c:v>41.24</c:v>
                </c:pt>
                <c:pt idx="1862">
                  <c:v>41.260000000000012</c:v>
                </c:pt>
                <c:pt idx="1863">
                  <c:v>41.28</c:v>
                </c:pt>
                <c:pt idx="1864">
                  <c:v>41.3</c:v>
                </c:pt>
                <c:pt idx="1865">
                  <c:v>41.32</c:v>
                </c:pt>
                <c:pt idx="1866">
                  <c:v>41.339999999999996</c:v>
                </c:pt>
                <c:pt idx="1867">
                  <c:v>41.36</c:v>
                </c:pt>
                <c:pt idx="1868">
                  <c:v>41.379999999999995</c:v>
                </c:pt>
                <c:pt idx="1869">
                  <c:v>41.4</c:v>
                </c:pt>
                <c:pt idx="1870">
                  <c:v>41.42</c:v>
                </c:pt>
                <c:pt idx="1871">
                  <c:v>41.44</c:v>
                </c:pt>
                <c:pt idx="1872">
                  <c:v>41.46</c:v>
                </c:pt>
                <c:pt idx="1873">
                  <c:v>41.48</c:v>
                </c:pt>
                <c:pt idx="1874">
                  <c:v>41.5</c:v>
                </c:pt>
                <c:pt idx="1875">
                  <c:v>41.52</c:v>
                </c:pt>
                <c:pt idx="1876">
                  <c:v>41.54</c:v>
                </c:pt>
                <c:pt idx="1877">
                  <c:v>41.56</c:v>
                </c:pt>
                <c:pt idx="1878">
                  <c:v>41.58</c:v>
                </c:pt>
                <c:pt idx="1879">
                  <c:v>41.6</c:v>
                </c:pt>
                <c:pt idx="1880">
                  <c:v>41.620000000000012</c:v>
                </c:pt>
                <c:pt idx="1881">
                  <c:v>41.64</c:v>
                </c:pt>
                <c:pt idx="1882">
                  <c:v>41.660000000000011</c:v>
                </c:pt>
                <c:pt idx="1883">
                  <c:v>41.68</c:v>
                </c:pt>
                <c:pt idx="1884">
                  <c:v>41.7</c:v>
                </c:pt>
                <c:pt idx="1885">
                  <c:v>41.720000000000013</c:v>
                </c:pt>
                <c:pt idx="1886">
                  <c:v>41.74</c:v>
                </c:pt>
                <c:pt idx="1887">
                  <c:v>41.760000000000012</c:v>
                </c:pt>
                <c:pt idx="1888">
                  <c:v>41.78</c:v>
                </c:pt>
                <c:pt idx="1889">
                  <c:v>41.8</c:v>
                </c:pt>
                <c:pt idx="1890">
                  <c:v>41.82</c:v>
                </c:pt>
                <c:pt idx="1891">
                  <c:v>41.839999999999996</c:v>
                </c:pt>
                <c:pt idx="1892">
                  <c:v>41.86</c:v>
                </c:pt>
                <c:pt idx="1893">
                  <c:v>41.879999999999995</c:v>
                </c:pt>
                <c:pt idx="1894">
                  <c:v>41.9</c:v>
                </c:pt>
                <c:pt idx="1895">
                  <c:v>41.92</c:v>
                </c:pt>
                <c:pt idx="1896">
                  <c:v>41.94</c:v>
                </c:pt>
                <c:pt idx="1897">
                  <c:v>41.96</c:v>
                </c:pt>
                <c:pt idx="1898">
                  <c:v>41.98</c:v>
                </c:pt>
                <c:pt idx="1899">
                  <c:v>42</c:v>
                </c:pt>
                <c:pt idx="1900">
                  <c:v>42.02</c:v>
                </c:pt>
                <c:pt idx="1901">
                  <c:v>42.04</c:v>
                </c:pt>
                <c:pt idx="1902">
                  <c:v>42.06</c:v>
                </c:pt>
                <c:pt idx="1903">
                  <c:v>42.08</c:v>
                </c:pt>
                <c:pt idx="1904">
                  <c:v>42.1</c:v>
                </c:pt>
                <c:pt idx="1905">
                  <c:v>42.120000000000012</c:v>
                </c:pt>
                <c:pt idx="1906">
                  <c:v>42.14</c:v>
                </c:pt>
                <c:pt idx="1907">
                  <c:v>42.160000000000011</c:v>
                </c:pt>
                <c:pt idx="1908">
                  <c:v>42.18</c:v>
                </c:pt>
                <c:pt idx="1909">
                  <c:v>42.2</c:v>
                </c:pt>
                <c:pt idx="1910">
                  <c:v>42.220000000000013</c:v>
                </c:pt>
                <c:pt idx="1911">
                  <c:v>42.24</c:v>
                </c:pt>
                <c:pt idx="1912">
                  <c:v>42.260000000000012</c:v>
                </c:pt>
                <c:pt idx="1913">
                  <c:v>42.28</c:v>
                </c:pt>
                <c:pt idx="1914">
                  <c:v>42.3</c:v>
                </c:pt>
                <c:pt idx="1915">
                  <c:v>42.32</c:v>
                </c:pt>
                <c:pt idx="1916">
                  <c:v>42.339999999999996</c:v>
                </c:pt>
                <c:pt idx="1917">
                  <c:v>42.36</c:v>
                </c:pt>
                <c:pt idx="1918">
                  <c:v>42.379999999999995</c:v>
                </c:pt>
                <c:pt idx="1919">
                  <c:v>42.4</c:v>
                </c:pt>
                <c:pt idx="1920">
                  <c:v>42.42</c:v>
                </c:pt>
                <c:pt idx="1921">
                  <c:v>42.44</c:v>
                </c:pt>
                <c:pt idx="1922">
                  <c:v>42.46</c:v>
                </c:pt>
                <c:pt idx="1923">
                  <c:v>42.48</c:v>
                </c:pt>
                <c:pt idx="1924">
                  <c:v>42.5</c:v>
                </c:pt>
                <c:pt idx="1925">
                  <c:v>42.52</c:v>
                </c:pt>
                <c:pt idx="1926">
                  <c:v>42.54</c:v>
                </c:pt>
                <c:pt idx="1927">
                  <c:v>42.56</c:v>
                </c:pt>
                <c:pt idx="1928">
                  <c:v>42.58</c:v>
                </c:pt>
                <c:pt idx="1929">
                  <c:v>42.6</c:v>
                </c:pt>
                <c:pt idx="1930">
                  <c:v>42.620000000000012</c:v>
                </c:pt>
                <c:pt idx="1931">
                  <c:v>42.64</c:v>
                </c:pt>
                <c:pt idx="1932">
                  <c:v>42.660000000000011</c:v>
                </c:pt>
                <c:pt idx="1933">
                  <c:v>42.68</c:v>
                </c:pt>
                <c:pt idx="1934">
                  <c:v>42.7</c:v>
                </c:pt>
                <c:pt idx="1935">
                  <c:v>42.720000000000013</c:v>
                </c:pt>
                <c:pt idx="1936">
                  <c:v>42.74</c:v>
                </c:pt>
                <c:pt idx="1937">
                  <c:v>42.760000000000012</c:v>
                </c:pt>
                <c:pt idx="1938">
                  <c:v>42.78</c:v>
                </c:pt>
                <c:pt idx="1939">
                  <c:v>42.8</c:v>
                </c:pt>
                <c:pt idx="1940">
                  <c:v>42.82</c:v>
                </c:pt>
                <c:pt idx="1941">
                  <c:v>42.839999999999996</c:v>
                </c:pt>
                <c:pt idx="1942">
                  <c:v>42.86</c:v>
                </c:pt>
                <c:pt idx="1943">
                  <c:v>42.879999999999995</c:v>
                </c:pt>
                <c:pt idx="1944">
                  <c:v>42.9</c:v>
                </c:pt>
                <c:pt idx="1945">
                  <c:v>42.92</c:v>
                </c:pt>
                <c:pt idx="1946">
                  <c:v>42.94</c:v>
                </c:pt>
                <c:pt idx="1947">
                  <c:v>42.96</c:v>
                </c:pt>
                <c:pt idx="1948">
                  <c:v>42.98</c:v>
                </c:pt>
                <c:pt idx="1949">
                  <c:v>43</c:v>
                </c:pt>
                <c:pt idx="1950">
                  <c:v>43.02</c:v>
                </c:pt>
                <c:pt idx="1951">
                  <c:v>43.04</c:v>
                </c:pt>
                <c:pt idx="1952">
                  <c:v>43.06</c:v>
                </c:pt>
                <c:pt idx="1953">
                  <c:v>43.08</c:v>
                </c:pt>
                <c:pt idx="1954">
                  <c:v>43.1</c:v>
                </c:pt>
                <c:pt idx="1955">
                  <c:v>43.120000000000012</c:v>
                </c:pt>
                <c:pt idx="1956">
                  <c:v>43.14</c:v>
                </c:pt>
                <c:pt idx="1957">
                  <c:v>43.160000000000011</c:v>
                </c:pt>
                <c:pt idx="1958">
                  <c:v>43.18</c:v>
                </c:pt>
                <c:pt idx="1959">
                  <c:v>43.2</c:v>
                </c:pt>
                <c:pt idx="1960">
                  <c:v>43.220000000000013</c:v>
                </c:pt>
                <c:pt idx="1961">
                  <c:v>43.24</c:v>
                </c:pt>
                <c:pt idx="1962">
                  <c:v>43.260000000000012</c:v>
                </c:pt>
                <c:pt idx="1963">
                  <c:v>43.28</c:v>
                </c:pt>
                <c:pt idx="1964">
                  <c:v>43.3</c:v>
                </c:pt>
                <c:pt idx="1965">
                  <c:v>43.32</c:v>
                </c:pt>
                <c:pt idx="1966">
                  <c:v>43.339999999999996</c:v>
                </c:pt>
                <c:pt idx="1967">
                  <c:v>43.36</c:v>
                </c:pt>
                <c:pt idx="1968">
                  <c:v>43.379999999999995</c:v>
                </c:pt>
                <c:pt idx="1969">
                  <c:v>43.4</c:v>
                </c:pt>
                <c:pt idx="1970">
                  <c:v>43.42</c:v>
                </c:pt>
                <c:pt idx="1971">
                  <c:v>43.44</c:v>
                </c:pt>
                <c:pt idx="1972">
                  <c:v>43.46</c:v>
                </c:pt>
                <c:pt idx="1973">
                  <c:v>43.48</c:v>
                </c:pt>
                <c:pt idx="1974">
                  <c:v>43.5</c:v>
                </c:pt>
                <c:pt idx="1975">
                  <c:v>43.52</c:v>
                </c:pt>
                <c:pt idx="1976">
                  <c:v>43.54</c:v>
                </c:pt>
                <c:pt idx="1977">
                  <c:v>43.56</c:v>
                </c:pt>
                <c:pt idx="1978">
                  <c:v>43.58</c:v>
                </c:pt>
                <c:pt idx="1979">
                  <c:v>43.6</c:v>
                </c:pt>
                <c:pt idx="1980">
                  <c:v>43.620000000000012</c:v>
                </c:pt>
                <c:pt idx="1981">
                  <c:v>43.64</c:v>
                </c:pt>
                <c:pt idx="1982">
                  <c:v>43.660000000000011</c:v>
                </c:pt>
                <c:pt idx="1983">
                  <c:v>43.68</c:v>
                </c:pt>
                <c:pt idx="1984">
                  <c:v>43.7</c:v>
                </c:pt>
                <c:pt idx="1985">
                  <c:v>43.720000000000013</c:v>
                </c:pt>
                <c:pt idx="1986">
                  <c:v>43.74</c:v>
                </c:pt>
                <c:pt idx="1987">
                  <c:v>43.760000000000012</c:v>
                </c:pt>
                <c:pt idx="1988">
                  <c:v>43.78</c:v>
                </c:pt>
                <c:pt idx="1989">
                  <c:v>43.8</c:v>
                </c:pt>
                <c:pt idx="1990">
                  <c:v>43.82</c:v>
                </c:pt>
                <c:pt idx="1991">
                  <c:v>43.839999999999996</c:v>
                </c:pt>
                <c:pt idx="1992">
                  <c:v>43.86</c:v>
                </c:pt>
                <c:pt idx="1993">
                  <c:v>43.879999999999995</c:v>
                </c:pt>
                <c:pt idx="1994">
                  <c:v>43.9</c:v>
                </c:pt>
                <c:pt idx="1995">
                  <c:v>43.92</c:v>
                </c:pt>
                <c:pt idx="1996">
                  <c:v>43.94</c:v>
                </c:pt>
                <c:pt idx="1997">
                  <c:v>43.96</c:v>
                </c:pt>
                <c:pt idx="1998">
                  <c:v>43.98</c:v>
                </c:pt>
                <c:pt idx="1999">
                  <c:v>44</c:v>
                </c:pt>
                <c:pt idx="2000">
                  <c:v>44.02</c:v>
                </c:pt>
                <c:pt idx="2001">
                  <c:v>44.04</c:v>
                </c:pt>
                <c:pt idx="2002">
                  <c:v>44.06</c:v>
                </c:pt>
                <c:pt idx="2003">
                  <c:v>44.08</c:v>
                </c:pt>
                <c:pt idx="2004">
                  <c:v>44.1</c:v>
                </c:pt>
                <c:pt idx="2005">
                  <c:v>44.120000000000012</c:v>
                </c:pt>
                <c:pt idx="2006">
                  <c:v>44.14</c:v>
                </c:pt>
                <c:pt idx="2007">
                  <c:v>44.160000000000011</c:v>
                </c:pt>
                <c:pt idx="2008">
                  <c:v>44.18</c:v>
                </c:pt>
                <c:pt idx="2009">
                  <c:v>44.2</c:v>
                </c:pt>
                <c:pt idx="2010">
                  <c:v>44.220000000000013</c:v>
                </c:pt>
                <c:pt idx="2011">
                  <c:v>44.24</c:v>
                </c:pt>
                <c:pt idx="2012">
                  <c:v>44.260000000000012</c:v>
                </c:pt>
                <c:pt idx="2013">
                  <c:v>44.28</c:v>
                </c:pt>
                <c:pt idx="2014">
                  <c:v>44.3</c:v>
                </c:pt>
                <c:pt idx="2015">
                  <c:v>44.32</c:v>
                </c:pt>
                <c:pt idx="2016">
                  <c:v>44.339999999999996</c:v>
                </c:pt>
                <c:pt idx="2017">
                  <c:v>44.36</c:v>
                </c:pt>
                <c:pt idx="2018">
                  <c:v>44.379999999999995</c:v>
                </c:pt>
                <c:pt idx="2019">
                  <c:v>44.4</c:v>
                </c:pt>
                <c:pt idx="2020">
                  <c:v>44.42</c:v>
                </c:pt>
                <c:pt idx="2021">
                  <c:v>44.44</c:v>
                </c:pt>
                <c:pt idx="2022">
                  <c:v>44.46</c:v>
                </c:pt>
                <c:pt idx="2023">
                  <c:v>44.48</c:v>
                </c:pt>
                <c:pt idx="2024">
                  <c:v>44.5</c:v>
                </c:pt>
                <c:pt idx="2025">
                  <c:v>44.52</c:v>
                </c:pt>
                <c:pt idx="2026">
                  <c:v>44.54</c:v>
                </c:pt>
                <c:pt idx="2027">
                  <c:v>44.56</c:v>
                </c:pt>
                <c:pt idx="2028">
                  <c:v>44.58</c:v>
                </c:pt>
                <c:pt idx="2029">
                  <c:v>44.6</c:v>
                </c:pt>
                <c:pt idx="2030">
                  <c:v>44.620000000000012</c:v>
                </c:pt>
                <c:pt idx="2031">
                  <c:v>44.64</c:v>
                </c:pt>
                <c:pt idx="2032">
                  <c:v>44.660000000000011</c:v>
                </c:pt>
                <c:pt idx="2033">
                  <c:v>44.68</c:v>
                </c:pt>
                <c:pt idx="2034">
                  <c:v>44.7</c:v>
                </c:pt>
                <c:pt idx="2035">
                  <c:v>44.720000000000013</c:v>
                </c:pt>
                <c:pt idx="2036">
                  <c:v>44.74</c:v>
                </c:pt>
                <c:pt idx="2037">
                  <c:v>44.760000000000012</c:v>
                </c:pt>
                <c:pt idx="2038">
                  <c:v>44.78</c:v>
                </c:pt>
                <c:pt idx="2039">
                  <c:v>44.8</c:v>
                </c:pt>
                <c:pt idx="2040">
                  <c:v>44.82</c:v>
                </c:pt>
                <c:pt idx="2041">
                  <c:v>44.839999999999996</c:v>
                </c:pt>
                <c:pt idx="2042">
                  <c:v>44.86</c:v>
                </c:pt>
                <c:pt idx="2043">
                  <c:v>44.879999999999995</c:v>
                </c:pt>
                <c:pt idx="2044">
                  <c:v>44.9</c:v>
                </c:pt>
                <c:pt idx="2045">
                  <c:v>44.92</c:v>
                </c:pt>
                <c:pt idx="2046">
                  <c:v>44.94</c:v>
                </c:pt>
                <c:pt idx="2047">
                  <c:v>44.96</c:v>
                </c:pt>
                <c:pt idx="2048">
                  <c:v>44.98</c:v>
                </c:pt>
                <c:pt idx="2049">
                  <c:v>45</c:v>
                </c:pt>
                <c:pt idx="2050">
                  <c:v>45.02</c:v>
                </c:pt>
                <c:pt idx="2051">
                  <c:v>45.04</c:v>
                </c:pt>
                <c:pt idx="2052">
                  <c:v>45.06</c:v>
                </c:pt>
                <c:pt idx="2053">
                  <c:v>45.08</c:v>
                </c:pt>
                <c:pt idx="2054">
                  <c:v>45.1</c:v>
                </c:pt>
                <c:pt idx="2055">
                  <c:v>45.120000000000012</c:v>
                </c:pt>
                <c:pt idx="2056">
                  <c:v>45.14</c:v>
                </c:pt>
                <c:pt idx="2057">
                  <c:v>45.160000000000011</c:v>
                </c:pt>
                <c:pt idx="2058">
                  <c:v>45.18</c:v>
                </c:pt>
                <c:pt idx="2059">
                  <c:v>45.2</c:v>
                </c:pt>
                <c:pt idx="2060">
                  <c:v>45.220000000000013</c:v>
                </c:pt>
                <c:pt idx="2061">
                  <c:v>45.24</c:v>
                </c:pt>
                <c:pt idx="2062">
                  <c:v>45.260000000000012</c:v>
                </c:pt>
                <c:pt idx="2063">
                  <c:v>45.28</c:v>
                </c:pt>
                <c:pt idx="2064">
                  <c:v>45.3</c:v>
                </c:pt>
                <c:pt idx="2065">
                  <c:v>45.32</c:v>
                </c:pt>
                <c:pt idx="2066">
                  <c:v>45.339999999999996</c:v>
                </c:pt>
                <c:pt idx="2067">
                  <c:v>45.36</c:v>
                </c:pt>
                <c:pt idx="2068">
                  <c:v>45.379999999999995</c:v>
                </c:pt>
                <c:pt idx="2069">
                  <c:v>45.4</c:v>
                </c:pt>
                <c:pt idx="2070">
                  <c:v>45.42</c:v>
                </c:pt>
                <c:pt idx="2071">
                  <c:v>45.44</c:v>
                </c:pt>
                <c:pt idx="2072">
                  <c:v>45.46</c:v>
                </c:pt>
                <c:pt idx="2073">
                  <c:v>45.48</c:v>
                </c:pt>
                <c:pt idx="2074">
                  <c:v>45.5</c:v>
                </c:pt>
                <c:pt idx="2075">
                  <c:v>45.52</c:v>
                </c:pt>
                <c:pt idx="2076">
                  <c:v>45.54</c:v>
                </c:pt>
                <c:pt idx="2077">
                  <c:v>45.56</c:v>
                </c:pt>
                <c:pt idx="2078">
                  <c:v>45.58</c:v>
                </c:pt>
                <c:pt idx="2079">
                  <c:v>45.6</c:v>
                </c:pt>
                <c:pt idx="2080">
                  <c:v>45.620000000000012</c:v>
                </c:pt>
                <c:pt idx="2081">
                  <c:v>45.64</c:v>
                </c:pt>
                <c:pt idx="2082">
                  <c:v>45.660000000000011</c:v>
                </c:pt>
                <c:pt idx="2083">
                  <c:v>45.68</c:v>
                </c:pt>
                <c:pt idx="2084">
                  <c:v>45.7</c:v>
                </c:pt>
                <c:pt idx="2085">
                  <c:v>45.720000000000013</c:v>
                </c:pt>
                <c:pt idx="2086">
                  <c:v>45.74</c:v>
                </c:pt>
                <c:pt idx="2087">
                  <c:v>45.760000000000012</c:v>
                </c:pt>
                <c:pt idx="2088">
                  <c:v>45.78</c:v>
                </c:pt>
                <c:pt idx="2089">
                  <c:v>45.8</c:v>
                </c:pt>
                <c:pt idx="2090">
                  <c:v>45.82</c:v>
                </c:pt>
                <c:pt idx="2091">
                  <c:v>45.839999999999996</c:v>
                </c:pt>
                <c:pt idx="2092">
                  <c:v>45.86</c:v>
                </c:pt>
                <c:pt idx="2093">
                  <c:v>45.879999999999995</c:v>
                </c:pt>
                <c:pt idx="2094">
                  <c:v>45.9</c:v>
                </c:pt>
                <c:pt idx="2095">
                  <c:v>45.92</c:v>
                </c:pt>
                <c:pt idx="2096">
                  <c:v>45.94</c:v>
                </c:pt>
                <c:pt idx="2097">
                  <c:v>45.96</c:v>
                </c:pt>
                <c:pt idx="2098">
                  <c:v>45.98</c:v>
                </c:pt>
                <c:pt idx="2099">
                  <c:v>46</c:v>
                </c:pt>
                <c:pt idx="2100">
                  <c:v>46.02</c:v>
                </c:pt>
                <c:pt idx="2101">
                  <c:v>46.04</c:v>
                </c:pt>
                <c:pt idx="2102">
                  <c:v>46.06</c:v>
                </c:pt>
                <c:pt idx="2103">
                  <c:v>46.08</c:v>
                </c:pt>
                <c:pt idx="2104">
                  <c:v>46.1</c:v>
                </c:pt>
                <c:pt idx="2105">
                  <c:v>46.120000000000012</c:v>
                </c:pt>
                <c:pt idx="2106">
                  <c:v>46.14</c:v>
                </c:pt>
                <c:pt idx="2107">
                  <c:v>46.160000000000011</c:v>
                </c:pt>
                <c:pt idx="2108">
                  <c:v>46.18</c:v>
                </c:pt>
                <c:pt idx="2109">
                  <c:v>46.2</c:v>
                </c:pt>
                <c:pt idx="2110">
                  <c:v>46.220000000000013</c:v>
                </c:pt>
                <c:pt idx="2111">
                  <c:v>46.24</c:v>
                </c:pt>
                <c:pt idx="2112">
                  <c:v>46.260000000000012</c:v>
                </c:pt>
                <c:pt idx="2113">
                  <c:v>46.28</c:v>
                </c:pt>
                <c:pt idx="2114">
                  <c:v>46.3</c:v>
                </c:pt>
                <c:pt idx="2115">
                  <c:v>46.32</c:v>
                </c:pt>
                <c:pt idx="2116">
                  <c:v>46.339999999999996</c:v>
                </c:pt>
                <c:pt idx="2117">
                  <c:v>46.36</c:v>
                </c:pt>
                <c:pt idx="2118">
                  <c:v>46.379999999999995</c:v>
                </c:pt>
                <c:pt idx="2119">
                  <c:v>46.4</c:v>
                </c:pt>
                <c:pt idx="2120">
                  <c:v>46.42</c:v>
                </c:pt>
                <c:pt idx="2121">
                  <c:v>46.44</c:v>
                </c:pt>
                <c:pt idx="2122">
                  <c:v>46.46</c:v>
                </c:pt>
                <c:pt idx="2123">
                  <c:v>46.48</c:v>
                </c:pt>
                <c:pt idx="2124">
                  <c:v>46.5</c:v>
                </c:pt>
                <c:pt idx="2125">
                  <c:v>46.52</c:v>
                </c:pt>
                <c:pt idx="2126">
                  <c:v>46.54</c:v>
                </c:pt>
                <c:pt idx="2127">
                  <c:v>46.56</c:v>
                </c:pt>
                <c:pt idx="2128">
                  <c:v>46.58</c:v>
                </c:pt>
                <c:pt idx="2129">
                  <c:v>46.6</c:v>
                </c:pt>
                <c:pt idx="2130">
                  <c:v>46.620000000000012</c:v>
                </c:pt>
                <c:pt idx="2131">
                  <c:v>46.64</c:v>
                </c:pt>
                <c:pt idx="2132">
                  <c:v>46.660000000000011</c:v>
                </c:pt>
                <c:pt idx="2133">
                  <c:v>46.68</c:v>
                </c:pt>
                <c:pt idx="2134">
                  <c:v>46.7</c:v>
                </c:pt>
                <c:pt idx="2135">
                  <c:v>46.720000000000013</c:v>
                </c:pt>
                <c:pt idx="2136">
                  <c:v>46.74</c:v>
                </c:pt>
                <c:pt idx="2137">
                  <c:v>46.760000000000012</c:v>
                </c:pt>
                <c:pt idx="2138">
                  <c:v>46.78</c:v>
                </c:pt>
                <c:pt idx="2139">
                  <c:v>46.8</c:v>
                </c:pt>
                <c:pt idx="2140">
                  <c:v>46.82</c:v>
                </c:pt>
                <c:pt idx="2141">
                  <c:v>46.839999999999996</c:v>
                </c:pt>
                <c:pt idx="2142">
                  <c:v>46.86</c:v>
                </c:pt>
                <c:pt idx="2143">
                  <c:v>46.879999999999995</c:v>
                </c:pt>
                <c:pt idx="2144">
                  <c:v>46.9</c:v>
                </c:pt>
                <c:pt idx="2145">
                  <c:v>46.92</c:v>
                </c:pt>
                <c:pt idx="2146">
                  <c:v>46.94</c:v>
                </c:pt>
                <c:pt idx="2147">
                  <c:v>46.96</c:v>
                </c:pt>
                <c:pt idx="2148">
                  <c:v>46.98</c:v>
                </c:pt>
                <c:pt idx="2149">
                  <c:v>47</c:v>
                </c:pt>
                <c:pt idx="2150">
                  <c:v>47.02</c:v>
                </c:pt>
                <c:pt idx="2151">
                  <c:v>47.04</c:v>
                </c:pt>
                <c:pt idx="2152">
                  <c:v>47.06</c:v>
                </c:pt>
                <c:pt idx="2153">
                  <c:v>47.08</c:v>
                </c:pt>
                <c:pt idx="2154">
                  <c:v>47.1</c:v>
                </c:pt>
                <c:pt idx="2155">
                  <c:v>47.120000000000012</c:v>
                </c:pt>
                <c:pt idx="2156">
                  <c:v>47.14</c:v>
                </c:pt>
                <c:pt idx="2157">
                  <c:v>47.160000000000011</c:v>
                </c:pt>
                <c:pt idx="2158">
                  <c:v>47.18</c:v>
                </c:pt>
                <c:pt idx="2159">
                  <c:v>47.2</c:v>
                </c:pt>
                <c:pt idx="2160">
                  <c:v>47.220000000000013</c:v>
                </c:pt>
                <c:pt idx="2161">
                  <c:v>47.24</c:v>
                </c:pt>
                <c:pt idx="2162">
                  <c:v>47.260000000000012</c:v>
                </c:pt>
                <c:pt idx="2163">
                  <c:v>47.28</c:v>
                </c:pt>
                <c:pt idx="2164">
                  <c:v>47.3</c:v>
                </c:pt>
                <c:pt idx="2165">
                  <c:v>47.32</c:v>
                </c:pt>
                <c:pt idx="2166">
                  <c:v>47.339999999999996</c:v>
                </c:pt>
                <c:pt idx="2167">
                  <c:v>47.36</c:v>
                </c:pt>
                <c:pt idx="2168">
                  <c:v>47.379999999999995</c:v>
                </c:pt>
                <c:pt idx="2169">
                  <c:v>47.4</c:v>
                </c:pt>
                <c:pt idx="2170">
                  <c:v>47.42</c:v>
                </c:pt>
                <c:pt idx="2171">
                  <c:v>47.44</c:v>
                </c:pt>
                <c:pt idx="2172">
                  <c:v>47.46</c:v>
                </c:pt>
                <c:pt idx="2173">
                  <c:v>47.48</c:v>
                </c:pt>
                <c:pt idx="2174">
                  <c:v>47.5</c:v>
                </c:pt>
                <c:pt idx="2175">
                  <c:v>47.52</c:v>
                </c:pt>
                <c:pt idx="2176">
                  <c:v>47.54</c:v>
                </c:pt>
                <c:pt idx="2177">
                  <c:v>47.56</c:v>
                </c:pt>
                <c:pt idx="2178">
                  <c:v>47.58</c:v>
                </c:pt>
                <c:pt idx="2179">
                  <c:v>47.6</c:v>
                </c:pt>
                <c:pt idx="2180">
                  <c:v>47.620000000000012</c:v>
                </c:pt>
                <c:pt idx="2181">
                  <c:v>47.64</c:v>
                </c:pt>
                <c:pt idx="2182">
                  <c:v>47.660000000000011</c:v>
                </c:pt>
                <c:pt idx="2183">
                  <c:v>47.68</c:v>
                </c:pt>
                <c:pt idx="2184">
                  <c:v>47.7</c:v>
                </c:pt>
                <c:pt idx="2185">
                  <c:v>47.720000000000013</c:v>
                </c:pt>
                <c:pt idx="2186">
                  <c:v>47.74</c:v>
                </c:pt>
                <c:pt idx="2187">
                  <c:v>47.760000000000012</c:v>
                </c:pt>
                <c:pt idx="2188">
                  <c:v>47.78</c:v>
                </c:pt>
                <c:pt idx="2189">
                  <c:v>47.8</c:v>
                </c:pt>
                <c:pt idx="2190">
                  <c:v>47.82</c:v>
                </c:pt>
                <c:pt idx="2191">
                  <c:v>47.839999999999996</c:v>
                </c:pt>
                <c:pt idx="2192">
                  <c:v>47.86</c:v>
                </c:pt>
                <c:pt idx="2193">
                  <c:v>47.879999999999995</c:v>
                </c:pt>
                <c:pt idx="2194">
                  <c:v>47.9</c:v>
                </c:pt>
                <c:pt idx="2195">
                  <c:v>47.92</c:v>
                </c:pt>
                <c:pt idx="2196">
                  <c:v>47.94</c:v>
                </c:pt>
                <c:pt idx="2197">
                  <c:v>47.96</c:v>
                </c:pt>
                <c:pt idx="2198">
                  <c:v>47.98</c:v>
                </c:pt>
                <c:pt idx="2199">
                  <c:v>48</c:v>
                </c:pt>
                <c:pt idx="2200">
                  <c:v>48.02</c:v>
                </c:pt>
                <c:pt idx="2201">
                  <c:v>48.04</c:v>
                </c:pt>
                <c:pt idx="2202">
                  <c:v>48.06</c:v>
                </c:pt>
                <c:pt idx="2203">
                  <c:v>48.08</c:v>
                </c:pt>
                <c:pt idx="2204">
                  <c:v>48.1</c:v>
                </c:pt>
                <c:pt idx="2205">
                  <c:v>48.120000000000012</c:v>
                </c:pt>
                <c:pt idx="2206">
                  <c:v>48.14</c:v>
                </c:pt>
                <c:pt idx="2207">
                  <c:v>48.160000000000011</c:v>
                </c:pt>
                <c:pt idx="2208">
                  <c:v>48.18</c:v>
                </c:pt>
                <c:pt idx="2209">
                  <c:v>48.2</c:v>
                </c:pt>
                <c:pt idx="2210">
                  <c:v>48.220000000000013</c:v>
                </c:pt>
                <c:pt idx="2211">
                  <c:v>48.24</c:v>
                </c:pt>
                <c:pt idx="2212">
                  <c:v>48.260000000000012</c:v>
                </c:pt>
                <c:pt idx="2213">
                  <c:v>48.28</c:v>
                </c:pt>
                <c:pt idx="2214">
                  <c:v>48.3</c:v>
                </c:pt>
                <c:pt idx="2215">
                  <c:v>48.32</c:v>
                </c:pt>
                <c:pt idx="2216">
                  <c:v>48.339999999999996</c:v>
                </c:pt>
                <c:pt idx="2217">
                  <c:v>48.36</c:v>
                </c:pt>
                <c:pt idx="2218">
                  <c:v>48.379999999999995</c:v>
                </c:pt>
                <c:pt idx="2219">
                  <c:v>48.4</c:v>
                </c:pt>
                <c:pt idx="2220">
                  <c:v>48.42</c:v>
                </c:pt>
                <c:pt idx="2221">
                  <c:v>48.44</c:v>
                </c:pt>
                <c:pt idx="2222">
                  <c:v>48.46</c:v>
                </c:pt>
                <c:pt idx="2223">
                  <c:v>48.48</c:v>
                </c:pt>
                <c:pt idx="2224">
                  <c:v>48.5</c:v>
                </c:pt>
                <c:pt idx="2225">
                  <c:v>48.52</c:v>
                </c:pt>
                <c:pt idx="2226">
                  <c:v>48.54</c:v>
                </c:pt>
                <c:pt idx="2227">
                  <c:v>48.56</c:v>
                </c:pt>
                <c:pt idx="2228">
                  <c:v>48.58</c:v>
                </c:pt>
                <c:pt idx="2229">
                  <c:v>48.6</c:v>
                </c:pt>
                <c:pt idx="2230">
                  <c:v>48.620000000000012</c:v>
                </c:pt>
                <c:pt idx="2231">
                  <c:v>48.64</c:v>
                </c:pt>
                <c:pt idx="2232">
                  <c:v>48.660000000000011</c:v>
                </c:pt>
                <c:pt idx="2233">
                  <c:v>48.68</c:v>
                </c:pt>
                <c:pt idx="2234">
                  <c:v>48.7</c:v>
                </c:pt>
                <c:pt idx="2235">
                  <c:v>48.720000000000013</c:v>
                </c:pt>
                <c:pt idx="2236">
                  <c:v>48.74</c:v>
                </c:pt>
                <c:pt idx="2237">
                  <c:v>48.760000000000012</c:v>
                </c:pt>
                <c:pt idx="2238">
                  <c:v>48.78</c:v>
                </c:pt>
                <c:pt idx="2239">
                  <c:v>48.8</c:v>
                </c:pt>
                <c:pt idx="2240">
                  <c:v>48.82</c:v>
                </c:pt>
                <c:pt idx="2241">
                  <c:v>48.839999999999996</c:v>
                </c:pt>
                <c:pt idx="2242">
                  <c:v>48.86</c:v>
                </c:pt>
                <c:pt idx="2243">
                  <c:v>48.879999999999995</c:v>
                </c:pt>
                <c:pt idx="2244">
                  <c:v>48.9</c:v>
                </c:pt>
                <c:pt idx="2245">
                  <c:v>48.92</c:v>
                </c:pt>
                <c:pt idx="2246">
                  <c:v>48.94</c:v>
                </c:pt>
                <c:pt idx="2247">
                  <c:v>48.96</c:v>
                </c:pt>
                <c:pt idx="2248">
                  <c:v>48.98</c:v>
                </c:pt>
                <c:pt idx="2249">
                  <c:v>49</c:v>
                </c:pt>
                <c:pt idx="2250">
                  <c:v>49.02</c:v>
                </c:pt>
                <c:pt idx="2251">
                  <c:v>49.04</c:v>
                </c:pt>
                <c:pt idx="2252">
                  <c:v>49.06</c:v>
                </c:pt>
                <c:pt idx="2253">
                  <c:v>49.08</c:v>
                </c:pt>
                <c:pt idx="2254">
                  <c:v>49.1</c:v>
                </c:pt>
                <c:pt idx="2255">
                  <c:v>49.120000000000012</c:v>
                </c:pt>
                <c:pt idx="2256">
                  <c:v>49.14</c:v>
                </c:pt>
                <c:pt idx="2257">
                  <c:v>49.160000000000011</c:v>
                </c:pt>
                <c:pt idx="2258">
                  <c:v>49.18</c:v>
                </c:pt>
                <c:pt idx="2259">
                  <c:v>49.2</c:v>
                </c:pt>
                <c:pt idx="2260">
                  <c:v>49.220000000000013</c:v>
                </c:pt>
                <c:pt idx="2261">
                  <c:v>49.24</c:v>
                </c:pt>
                <c:pt idx="2262">
                  <c:v>49.260000000000012</c:v>
                </c:pt>
                <c:pt idx="2263">
                  <c:v>49.28</c:v>
                </c:pt>
                <c:pt idx="2264">
                  <c:v>49.3</c:v>
                </c:pt>
                <c:pt idx="2265">
                  <c:v>49.32</c:v>
                </c:pt>
                <c:pt idx="2266">
                  <c:v>49.339999999999996</c:v>
                </c:pt>
                <c:pt idx="2267">
                  <c:v>49.36</c:v>
                </c:pt>
                <c:pt idx="2268">
                  <c:v>49.379999999999995</c:v>
                </c:pt>
                <c:pt idx="2269">
                  <c:v>49.4</c:v>
                </c:pt>
                <c:pt idx="2270">
                  <c:v>49.42</c:v>
                </c:pt>
                <c:pt idx="2271">
                  <c:v>49.44</c:v>
                </c:pt>
                <c:pt idx="2272">
                  <c:v>49.46</c:v>
                </c:pt>
                <c:pt idx="2273">
                  <c:v>49.48</c:v>
                </c:pt>
                <c:pt idx="2274">
                  <c:v>49.5</c:v>
                </c:pt>
                <c:pt idx="2275">
                  <c:v>49.52</c:v>
                </c:pt>
                <c:pt idx="2276">
                  <c:v>49.54</c:v>
                </c:pt>
                <c:pt idx="2277">
                  <c:v>49.56</c:v>
                </c:pt>
                <c:pt idx="2278">
                  <c:v>49.58</c:v>
                </c:pt>
                <c:pt idx="2279">
                  <c:v>49.6</c:v>
                </c:pt>
                <c:pt idx="2280">
                  <c:v>49.620000000000012</c:v>
                </c:pt>
                <c:pt idx="2281">
                  <c:v>49.64</c:v>
                </c:pt>
                <c:pt idx="2282">
                  <c:v>49.660000000000011</c:v>
                </c:pt>
                <c:pt idx="2283">
                  <c:v>49.68</c:v>
                </c:pt>
                <c:pt idx="2284">
                  <c:v>49.7</c:v>
                </c:pt>
                <c:pt idx="2285">
                  <c:v>49.720000000000013</c:v>
                </c:pt>
                <c:pt idx="2286">
                  <c:v>49.74</c:v>
                </c:pt>
                <c:pt idx="2287">
                  <c:v>49.760000000000012</c:v>
                </c:pt>
                <c:pt idx="2288">
                  <c:v>49.78</c:v>
                </c:pt>
                <c:pt idx="2289">
                  <c:v>49.8</c:v>
                </c:pt>
                <c:pt idx="2290">
                  <c:v>49.82</c:v>
                </c:pt>
                <c:pt idx="2291">
                  <c:v>49.839999999999996</c:v>
                </c:pt>
                <c:pt idx="2292">
                  <c:v>49.86</c:v>
                </c:pt>
                <c:pt idx="2293">
                  <c:v>49.879999999999995</c:v>
                </c:pt>
                <c:pt idx="2294">
                  <c:v>49.9</c:v>
                </c:pt>
                <c:pt idx="2295">
                  <c:v>49.92</c:v>
                </c:pt>
                <c:pt idx="2296">
                  <c:v>49.94</c:v>
                </c:pt>
                <c:pt idx="2297">
                  <c:v>49.96</c:v>
                </c:pt>
                <c:pt idx="2298">
                  <c:v>49.98</c:v>
                </c:pt>
                <c:pt idx="2299">
                  <c:v>50</c:v>
                </c:pt>
                <c:pt idx="2300">
                  <c:v>50.02</c:v>
                </c:pt>
                <c:pt idx="2301">
                  <c:v>50.04</c:v>
                </c:pt>
                <c:pt idx="2302">
                  <c:v>50.06</c:v>
                </c:pt>
                <c:pt idx="2303">
                  <c:v>50.08</c:v>
                </c:pt>
                <c:pt idx="2304">
                  <c:v>50.1</c:v>
                </c:pt>
                <c:pt idx="2305">
                  <c:v>50.120000000000012</c:v>
                </c:pt>
                <c:pt idx="2306">
                  <c:v>50.14</c:v>
                </c:pt>
                <c:pt idx="2307">
                  <c:v>50.160000000000011</c:v>
                </c:pt>
                <c:pt idx="2308">
                  <c:v>50.18</c:v>
                </c:pt>
                <c:pt idx="2309">
                  <c:v>50.2</c:v>
                </c:pt>
                <c:pt idx="2310">
                  <c:v>50.220000000000013</c:v>
                </c:pt>
                <c:pt idx="2311">
                  <c:v>50.24</c:v>
                </c:pt>
                <c:pt idx="2312">
                  <c:v>50.260000000000012</c:v>
                </c:pt>
                <c:pt idx="2313">
                  <c:v>50.28</c:v>
                </c:pt>
                <c:pt idx="2314">
                  <c:v>50.3</c:v>
                </c:pt>
                <c:pt idx="2315">
                  <c:v>50.32</c:v>
                </c:pt>
                <c:pt idx="2316">
                  <c:v>50.339999999999996</c:v>
                </c:pt>
                <c:pt idx="2317">
                  <c:v>50.36</c:v>
                </c:pt>
                <c:pt idx="2318">
                  <c:v>50.379999999999995</c:v>
                </c:pt>
                <c:pt idx="2319">
                  <c:v>50.4</c:v>
                </c:pt>
                <c:pt idx="2320">
                  <c:v>50.42</c:v>
                </c:pt>
                <c:pt idx="2321">
                  <c:v>50.44</c:v>
                </c:pt>
                <c:pt idx="2322">
                  <c:v>50.46</c:v>
                </c:pt>
                <c:pt idx="2323">
                  <c:v>50.48</c:v>
                </c:pt>
                <c:pt idx="2324">
                  <c:v>50.5</c:v>
                </c:pt>
                <c:pt idx="2325">
                  <c:v>50.52</c:v>
                </c:pt>
                <c:pt idx="2326">
                  <c:v>50.54</c:v>
                </c:pt>
                <c:pt idx="2327">
                  <c:v>50.56</c:v>
                </c:pt>
                <c:pt idx="2328">
                  <c:v>50.58</c:v>
                </c:pt>
                <c:pt idx="2329">
                  <c:v>50.6</c:v>
                </c:pt>
                <c:pt idx="2330">
                  <c:v>50.620000000000012</c:v>
                </c:pt>
                <c:pt idx="2331">
                  <c:v>50.64</c:v>
                </c:pt>
                <c:pt idx="2332">
                  <c:v>50.660000000000011</c:v>
                </c:pt>
                <c:pt idx="2333">
                  <c:v>50.68</c:v>
                </c:pt>
                <c:pt idx="2334">
                  <c:v>50.7</c:v>
                </c:pt>
                <c:pt idx="2335">
                  <c:v>50.720000000000013</c:v>
                </c:pt>
                <c:pt idx="2336">
                  <c:v>50.74</c:v>
                </c:pt>
                <c:pt idx="2337">
                  <c:v>50.760000000000012</c:v>
                </c:pt>
                <c:pt idx="2338">
                  <c:v>50.78</c:v>
                </c:pt>
                <c:pt idx="2339">
                  <c:v>50.8</c:v>
                </c:pt>
                <c:pt idx="2340">
                  <c:v>50.82</c:v>
                </c:pt>
                <c:pt idx="2341">
                  <c:v>50.839999999999996</c:v>
                </c:pt>
                <c:pt idx="2342">
                  <c:v>50.86</c:v>
                </c:pt>
                <c:pt idx="2343">
                  <c:v>50.879999999999995</c:v>
                </c:pt>
                <c:pt idx="2344">
                  <c:v>50.9</c:v>
                </c:pt>
                <c:pt idx="2345">
                  <c:v>50.92</c:v>
                </c:pt>
                <c:pt idx="2346">
                  <c:v>50.94</c:v>
                </c:pt>
                <c:pt idx="2347">
                  <c:v>50.96</c:v>
                </c:pt>
                <c:pt idx="2348">
                  <c:v>50.98</c:v>
                </c:pt>
                <c:pt idx="2349">
                  <c:v>51</c:v>
                </c:pt>
                <c:pt idx="2350">
                  <c:v>51.02</c:v>
                </c:pt>
                <c:pt idx="2351">
                  <c:v>51.04</c:v>
                </c:pt>
                <c:pt idx="2352">
                  <c:v>51.06</c:v>
                </c:pt>
                <c:pt idx="2353">
                  <c:v>51.08</c:v>
                </c:pt>
                <c:pt idx="2354">
                  <c:v>51.1</c:v>
                </c:pt>
                <c:pt idx="2355">
                  <c:v>51.120000000000012</c:v>
                </c:pt>
                <c:pt idx="2356">
                  <c:v>51.14</c:v>
                </c:pt>
                <c:pt idx="2357">
                  <c:v>51.160000000000011</c:v>
                </c:pt>
                <c:pt idx="2358">
                  <c:v>51.18</c:v>
                </c:pt>
                <c:pt idx="2359">
                  <c:v>51.2</c:v>
                </c:pt>
                <c:pt idx="2360">
                  <c:v>51.220000000000013</c:v>
                </c:pt>
                <c:pt idx="2361">
                  <c:v>51.24</c:v>
                </c:pt>
                <c:pt idx="2362">
                  <c:v>51.260000000000012</c:v>
                </c:pt>
                <c:pt idx="2363">
                  <c:v>51.28</c:v>
                </c:pt>
                <c:pt idx="2364">
                  <c:v>51.3</c:v>
                </c:pt>
                <c:pt idx="2365">
                  <c:v>51.32</c:v>
                </c:pt>
                <c:pt idx="2366">
                  <c:v>51.339999999999996</c:v>
                </c:pt>
                <c:pt idx="2367">
                  <c:v>51.36</c:v>
                </c:pt>
                <c:pt idx="2368">
                  <c:v>51.379999999999995</c:v>
                </c:pt>
                <c:pt idx="2369">
                  <c:v>51.4</c:v>
                </c:pt>
                <c:pt idx="2370">
                  <c:v>51.42</c:v>
                </c:pt>
                <c:pt idx="2371">
                  <c:v>51.44</c:v>
                </c:pt>
                <c:pt idx="2372">
                  <c:v>51.46</c:v>
                </c:pt>
                <c:pt idx="2373">
                  <c:v>51.48</c:v>
                </c:pt>
                <c:pt idx="2374">
                  <c:v>51.5</c:v>
                </c:pt>
                <c:pt idx="2375">
                  <c:v>51.52</c:v>
                </c:pt>
                <c:pt idx="2376">
                  <c:v>51.54</c:v>
                </c:pt>
                <c:pt idx="2377">
                  <c:v>51.56</c:v>
                </c:pt>
                <c:pt idx="2378">
                  <c:v>51.58</c:v>
                </c:pt>
                <c:pt idx="2379">
                  <c:v>51.6</c:v>
                </c:pt>
                <c:pt idx="2380">
                  <c:v>51.620000000000012</c:v>
                </c:pt>
                <c:pt idx="2381">
                  <c:v>51.64</c:v>
                </c:pt>
                <c:pt idx="2382">
                  <c:v>51.660000000000011</c:v>
                </c:pt>
                <c:pt idx="2383">
                  <c:v>51.68</c:v>
                </c:pt>
                <c:pt idx="2384">
                  <c:v>51.7</c:v>
                </c:pt>
                <c:pt idx="2385">
                  <c:v>51.720000000000013</c:v>
                </c:pt>
                <c:pt idx="2386">
                  <c:v>51.74</c:v>
                </c:pt>
                <c:pt idx="2387">
                  <c:v>51.760000000000012</c:v>
                </c:pt>
                <c:pt idx="2388">
                  <c:v>51.78</c:v>
                </c:pt>
                <c:pt idx="2389">
                  <c:v>51.8</c:v>
                </c:pt>
                <c:pt idx="2390">
                  <c:v>51.82</c:v>
                </c:pt>
                <c:pt idx="2391">
                  <c:v>51.839999999999996</c:v>
                </c:pt>
                <c:pt idx="2392">
                  <c:v>51.86</c:v>
                </c:pt>
                <c:pt idx="2393">
                  <c:v>51.879999999999995</c:v>
                </c:pt>
                <c:pt idx="2394">
                  <c:v>51.9</c:v>
                </c:pt>
                <c:pt idx="2395">
                  <c:v>51.92</c:v>
                </c:pt>
                <c:pt idx="2396">
                  <c:v>51.94</c:v>
                </c:pt>
                <c:pt idx="2397">
                  <c:v>51.96</c:v>
                </c:pt>
                <c:pt idx="2398">
                  <c:v>51.98</c:v>
                </c:pt>
                <c:pt idx="2399">
                  <c:v>52</c:v>
                </c:pt>
                <c:pt idx="2400">
                  <c:v>52.02</c:v>
                </c:pt>
                <c:pt idx="2401">
                  <c:v>52.04</c:v>
                </c:pt>
                <c:pt idx="2402">
                  <c:v>52.06</c:v>
                </c:pt>
                <c:pt idx="2403">
                  <c:v>52.08</c:v>
                </c:pt>
                <c:pt idx="2404">
                  <c:v>52.1</c:v>
                </c:pt>
                <c:pt idx="2405">
                  <c:v>52.120000000000012</c:v>
                </c:pt>
                <c:pt idx="2406">
                  <c:v>52.14</c:v>
                </c:pt>
                <c:pt idx="2407">
                  <c:v>52.160000000000011</c:v>
                </c:pt>
                <c:pt idx="2408">
                  <c:v>52.18</c:v>
                </c:pt>
                <c:pt idx="2409">
                  <c:v>52.2</c:v>
                </c:pt>
                <c:pt idx="2410">
                  <c:v>52.220000000000013</c:v>
                </c:pt>
                <c:pt idx="2411">
                  <c:v>52.24</c:v>
                </c:pt>
                <c:pt idx="2412">
                  <c:v>52.260000000000012</c:v>
                </c:pt>
                <c:pt idx="2413">
                  <c:v>52.28</c:v>
                </c:pt>
                <c:pt idx="2414">
                  <c:v>52.3</c:v>
                </c:pt>
                <c:pt idx="2415">
                  <c:v>52.32</c:v>
                </c:pt>
                <c:pt idx="2416">
                  <c:v>52.339999999999996</c:v>
                </c:pt>
                <c:pt idx="2417">
                  <c:v>52.36</c:v>
                </c:pt>
                <c:pt idx="2418">
                  <c:v>52.379999999999995</c:v>
                </c:pt>
                <c:pt idx="2419">
                  <c:v>52.4</c:v>
                </c:pt>
                <c:pt idx="2420">
                  <c:v>52.42</c:v>
                </c:pt>
                <c:pt idx="2421">
                  <c:v>52.44</c:v>
                </c:pt>
                <c:pt idx="2422">
                  <c:v>52.46</c:v>
                </c:pt>
                <c:pt idx="2423">
                  <c:v>52.48</c:v>
                </c:pt>
                <c:pt idx="2424">
                  <c:v>52.5</c:v>
                </c:pt>
                <c:pt idx="2425">
                  <c:v>52.52</c:v>
                </c:pt>
                <c:pt idx="2426">
                  <c:v>52.54</c:v>
                </c:pt>
                <c:pt idx="2427">
                  <c:v>52.56</c:v>
                </c:pt>
                <c:pt idx="2428">
                  <c:v>52.58</c:v>
                </c:pt>
                <c:pt idx="2429">
                  <c:v>52.6</c:v>
                </c:pt>
                <c:pt idx="2430">
                  <c:v>52.620000000000012</c:v>
                </c:pt>
                <c:pt idx="2431">
                  <c:v>52.64</c:v>
                </c:pt>
                <c:pt idx="2432">
                  <c:v>52.660000000000011</c:v>
                </c:pt>
                <c:pt idx="2433">
                  <c:v>52.68</c:v>
                </c:pt>
                <c:pt idx="2434">
                  <c:v>52.7</c:v>
                </c:pt>
                <c:pt idx="2435">
                  <c:v>52.720000000000013</c:v>
                </c:pt>
                <c:pt idx="2436">
                  <c:v>52.74</c:v>
                </c:pt>
                <c:pt idx="2437">
                  <c:v>52.760000000000012</c:v>
                </c:pt>
                <c:pt idx="2438">
                  <c:v>52.78</c:v>
                </c:pt>
                <c:pt idx="2439">
                  <c:v>52.8</c:v>
                </c:pt>
                <c:pt idx="2440">
                  <c:v>52.82</c:v>
                </c:pt>
                <c:pt idx="2441">
                  <c:v>52.839999999999996</c:v>
                </c:pt>
                <c:pt idx="2442">
                  <c:v>52.86</c:v>
                </c:pt>
                <c:pt idx="2443">
                  <c:v>52.879999999999995</c:v>
                </c:pt>
                <c:pt idx="2444">
                  <c:v>52.9</c:v>
                </c:pt>
                <c:pt idx="2445">
                  <c:v>52.92</c:v>
                </c:pt>
                <c:pt idx="2446">
                  <c:v>52.94</c:v>
                </c:pt>
                <c:pt idx="2447">
                  <c:v>52.96</c:v>
                </c:pt>
                <c:pt idx="2448">
                  <c:v>52.98</c:v>
                </c:pt>
                <c:pt idx="2449">
                  <c:v>53</c:v>
                </c:pt>
                <c:pt idx="2450">
                  <c:v>53.02</c:v>
                </c:pt>
                <c:pt idx="2451">
                  <c:v>53.04</c:v>
                </c:pt>
                <c:pt idx="2452">
                  <c:v>53.06</c:v>
                </c:pt>
                <c:pt idx="2453">
                  <c:v>53.08</c:v>
                </c:pt>
                <c:pt idx="2454">
                  <c:v>53.1</c:v>
                </c:pt>
                <c:pt idx="2455">
                  <c:v>53.120000000000012</c:v>
                </c:pt>
                <c:pt idx="2456">
                  <c:v>53.14</c:v>
                </c:pt>
                <c:pt idx="2457">
                  <c:v>53.160000000000011</c:v>
                </c:pt>
                <c:pt idx="2458">
                  <c:v>53.18</c:v>
                </c:pt>
                <c:pt idx="2459">
                  <c:v>53.2</c:v>
                </c:pt>
                <c:pt idx="2460">
                  <c:v>53.220000000000013</c:v>
                </c:pt>
                <c:pt idx="2461">
                  <c:v>53.24</c:v>
                </c:pt>
                <c:pt idx="2462">
                  <c:v>53.260000000000012</c:v>
                </c:pt>
                <c:pt idx="2463">
                  <c:v>53.28</c:v>
                </c:pt>
                <c:pt idx="2464">
                  <c:v>53.3</c:v>
                </c:pt>
                <c:pt idx="2465">
                  <c:v>53.32</c:v>
                </c:pt>
                <c:pt idx="2466">
                  <c:v>53.339999999999996</c:v>
                </c:pt>
                <c:pt idx="2467">
                  <c:v>53.36</c:v>
                </c:pt>
                <c:pt idx="2468">
                  <c:v>53.379999999999995</c:v>
                </c:pt>
                <c:pt idx="2469">
                  <c:v>53.4</c:v>
                </c:pt>
                <c:pt idx="2470">
                  <c:v>53.42</c:v>
                </c:pt>
                <c:pt idx="2471">
                  <c:v>53.44</c:v>
                </c:pt>
                <c:pt idx="2472">
                  <c:v>53.46</c:v>
                </c:pt>
                <c:pt idx="2473">
                  <c:v>53.48</c:v>
                </c:pt>
                <c:pt idx="2474">
                  <c:v>53.5</c:v>
                </c:pt>
                <c:pt idx="2475">
                  <c:v>53.52</c:v>
                </c:pt>
                <c:pt idx="2476">
                  <c:v>53.54</c:v>
                </c:pt>
                <c:pt idx="2477">
                  <c:v>53.56</c:v>
                </c:pt>
                <c:pt idx="2478">
                  <c:v>53.58</c:v>
                </c:pt>
                <c:pt idx="2479">
                  <c:v>53.6</c:v>
                </c:pt>
                <c:pt idx="2480">
                  <c:v>53.620000000000012</c:v>
                </c:pt>
                <c:pt idx="2481">
                  <c:v>53.64</c:v>
                </c:pt>
                <c:pt idx="2482">
                  <c:v>53.660000000000011</c:v>
                </c:pt>
                <c:pt idx="2483">
                  <c:v>53.68</c:v>
                </c:pt>
                <c:pt idx="2484">
                  <c:v>53.7</c:v>
                </c:pt>
                <c:pt idx="2485">
                  <c:v>53.720000000000013</c:v>
                </c:pt>
                <c:pt idx="2486">
                  <c:v>53.74</c:v>
                </c:pt>
                <c:pt idx="2487">
                  <c:v>53.760000000000012</c:v>
                </c:pt>
                <c:pt idx="2488">
                  <c:v>53.78</c:v>
                </c:pt>
                <c:pt idx="2489">
                  <c:v>53.8</c:v>
                </c:pt>
                <c:pt idx="2490">
                  <c:v>53.82</c:v>
                </c:pt>
                <c:pt idx="2491">
                  <c:v>53.839999999999996</c:v>
                </c:pt>
                <c:pt idx="2492">
                  <c:v>53.86</c:v>
                </c:pt>
                <c:pt idx="2493">
                  <c:v>53.879999999999995</c:v>
                </c:pt>
                <c:pt idx="2494">
                  <c:v>53.9</c:v>
                </c:pt>
                <c:pt idx="2495">
                  <c:v>53.92</c:v>
                </c:pt>
                <c:pt idx="2496">
                  <c:v>53.94</c:v>
                </c:pt>
                <c:pt idx="2497">
                  <c:v>53.96</c:v>
                </c:pt>
                <c:pt idx="2498">
                  <c:v>53.98</c:v>
                </c:pt>
                <c:pt idx="2499">
                  <c:v>54</c:v>
                </c:pt>
                <c:pt idx="2500">
                  <c:v>54.02</c:v>
                </c:pt>
                <c:pt idx="2501">
                  <c:v>54.04</c:v>
                </c:pt>
                <c:pt idx="2502">
                  <c:v>54.06</c:v>
                </c:pt>
                <c:pt idx="2503">
                  <c:v>54.08</c:v>
                </c:pt>
                <c:pt idx="2504">
                  <c:v>54.1</c:v>
                </c:pt>
                <c:pt idx="2505">
                  <c:v>54.120000000000012</c:v>
                </c:pt>
                <c:pt idx="2506">
                  <c:v>54.14</c:v>
                </c:pt>
                <c:pt idx="2507">
                  <c:v>54.160000000000011</c:v>
                </c:pt>
                <c:pt idx="2508">
                  <c:v>54.18</c:v>
                </c:pt>
                <c:pt idx="2509">
                  <c:v>54.2</c:v>
                </c:pt>
                <c:pt idx="2510">
                  <c:v>54.220000000000013</c:v>
                </c:pt>
                <c:pt idx="2511">
                  <c:v>54.24</c:v>
                </c:pt>
                <c:pt idx="2512">
                  <c:v>54.260000000000012</c:v>
                </c:pt>
                <c:pt idx="2513">
                  <c:v>54.28</c:v>
                </c:pt>
                <c:pt idx="2514">
                  <c:v>54.3</c:v>
                </c:pt>
                <c:pt idx="2515">
                  <c:v>54.32</c:v>
                </c:pt>
                <c:pt idx="2516">
                  <c:v>54.339999999999996</c:v>
                </c:pt>
                <c:pt idx="2517">
                  <c:v>54.36</c:v>
                </c:pt>
                <c:pt idx="2518">
                  <c:v>54.379999999999995</c:v>
                </c:pt>
                <c:pt idx="2519">
                  <c:v>54.4</c:v>
                </c:pt>
                <c:pt idx="2520">
                  <c:v>54.42</c:v>
                </c:pt>
                <c:pt idx="2521">
                  <c:v>54.44</c:v>
                </c:pt>
                <c:pt idx="2522">
                  <c:v>54.46</c:v>
                </c:pt>
                <c:pt idx="2523">
                  <c:v>54.48</c:v>
                </c:pt>
                <c:pt idx="2524">
                  <c:v>54.5</c:v>
                </c:pt>
                <c:pt idx="2525">
                  <c:v>54.52</c:v>
                </c:pt>
                <c:pt idx="2526">
                  <c:v>54.54</c:v>
                </c:pt>
                <c:pt idx="2527">
                  <c:v>54.56</c:v>
                </c:pt>
                <c:pt idx="2528">
                  <c:v>54.58</c:v>
                </c:pt>
                <c:pt idx="2529">
                  <c:v>54.6</c:v>
                </c:pt>
                <c:pt idx="2530">
                  <c:v>54.620000000000012</c:v>
                </c:pt>
                <c:pt idx="2531">
                  <c:v>54.64</c:v>
                </c:pt>
                <c:pt idx="2532">
                  <c:v>54.660000000000011</c:v>
                </c:pt>
                <c:pt idx="2533">
                  <c:v>54.68</c:v>
                </c:pt>
                <c:pt idx="2534">
                  <c:v>54.7</c:v>
                </c:pt>
                <c:pt idx="2535">
                  <c:v>54.720000000000013</c:v>
                </c:pt>
                <c:pt idx="2536">
                  <c:v>54.74</c:v>
                </c:pt>
                <c:pt idx="2537">
                  <c:v>54.760000000000012</c:v>
                </c:pt>
                <c:pt idx="2538">
                  <c:v>54.78</c:v>
                </c:pt>
                <c:pt idx="2539">
                  <c:v>54.8</c:v>
                </c:pt>
                <c:pt idx="2540">
                  <c:v>54.82</c:v>
                </c:pt>
                <c:pt idx="2541">
                  <c:v>54.839999999999996</c:v>
                </c:pt>
                <c:pt idx="2542">
                  <c:v>54.86</c:v>
                </c:pt>
                <c:pt idx="2543">
                  <c:v>54.879999999999995</c:v>
                </c:pt>
                <c:pt idx="2544">
                  <c:v>54.9</c:v>
                </c:pt>
                <c:pt idx="2545">
                  <c:v>54.92</c:v>
                </c:pt>
                <c:pt idx="2546">
                  <c:v>54.94</c:v>
                </c:pt>
                <c:pt idx="2547">
                  <c:v>54.96</c:v>
                </c:pt>
                <c:pt idx="2548">
                  <c:v>54.98</c:v>
                </c:pt>
                <c:pt idx="2549">
                  <c:v>55</c:v>
                </c:pt>
                <c:pt idx="2550">
                  <c:v>55.02</c:v>
                </c:pt>
                <c:pt idx="2551">
                  <c:v>55.04</c:v>
                </c:pt>
                <c:pt idx="2552">
                  <c:v>55.06</c:v>
                </c:pt>
                <c:pt idx="2553">
                  <c:v>55.08</c:v>
                </c:pt>
                <c:pt idx="2554">
                  <c:v>55.1</c:v>
                </c:pt>
                <c:pt idx="2555">
                  <c:v>55.120000000000012</c:v>
                </c:pt>
                <c:pt idx="2556">
                  <c:v>55.14</c:v>
                </c:pt>
                <c:pt idx="2557">
                  <c:v>55.160000000000011</c:v>
                </c:pt>
                <c:pt idx="2558">
                  <c:v>55.18</c:v>
                </c:pt>
                <c:pt idx="2559">
                  <c:v>55.2</c:v>
                </c:pt>
                <c:pt idx="2560">
                  <c:v>55.220000000000013</c:v>
                </c:pt>
                <c:pt idx="2561">
                  <c:v>55.24</c:v>
                </c:pt>
                <c:pt idx="2562">
                  <c:v>55.260000000000012</c:v>
                </c:pt>
                <c:pt idx="2563">
                  <c:v>55.28</c:v>
                </c:pt>
                <c:pt idx="2564">
                  <c:v>55.3</c:v>
                </c:pt>
                <c:pt idx="2565">
                  <c:v>55.32</c:v>
                </c:pt>
                <c:pt idx="2566">
                  <c:v>55.339999999999996</c:v>
                </c:pt>
                <c:pt idx="2567">
                  <c:v>55.36</c:v>
                </c:pt>
                <c:pt idx="2568">
                  <c:v>55.379999999999995</c:v>
                </c:pt>
                <c:pt idx="2569">
                  <c:v>55.4</c:v>
                </c:pt>
                <c:pt idx="2570">
                  <c:v>55.42</c:v>
                </c:pt>
                <c:pt idx="2571">
                  <c:v>55.44</c:v>
                </c:pt>
                <c:pt idx="2572">
                  <c:v>55.46</c:v>
                </c:pt>
                <c:pt idx="2573">
                  <c:v>55.48</c:v>
                </c:pt>
                <c:pt idx="2574">
                  <c:v>55.5</c:v>
                </c:pt>
                <c:pt idx="2575">
                  <c:v>55.52</c:v>
                </c:pt>
                <c:pt idx="2576">
                  <c:v>55.54</c:v>
                </c:pt>
                <c:pt idx="2577">
                  <c:v>55.56</c:v>
                </c:pt>
                <c:pt idx="2578">
                  <c:v>55.58</c:v>
                </c:pt>
                <c:pt idx="2579">
                  <c:v>55.6</c:v>
                </c:pt>
                <c:pt idx="2580">
                  <c:v>55.620000000000012</c:v>
                </c:pt>
                <c:pt idx="2581">
                  <c:v>55.64</c:v>
                </c:pt>
                <c:pt idx="2582">
                  <c:v>55.660000000000011</c:v>
                </c:pt>
                <c:pt idx="2583">
                  <c:v>55.68</c:v>
                </c:pt>
                <c:pt idx="2584">
                  <c:v>55.7</c:v>
                </c:pt>
                <c:pt idx="2585">
                  <c:v>55.720000000000013</c:v>
                </c:pt>
                <c:pt idx="2586">
                  <c:v>55.74</c:v>
                </c:pt>
                <c:pt idx="2587">
                  <c:v>55.760000000000012</c:v>
                </c:pt>
                <c:pt idx="2588">
                  <c:v>55.78</c:v>
                </c:pt>
                <c:pt idx="2589">
                  <c:v>55.8</c:v>
                </c:pt>
                <c:pt idx="2590">
                  <c:v>55.82</c:v>
                </c:pt>
                <c:pt idx="2591">
                  <c:v>55.839999999999996</c:v>
                </c:pt>
                <c:pt idx="2592">
                  <c:v>55.86</c:v>
                </c:pt>
                <c:pt idx="2593">
                  <c:v>55.879999999999995</c:v>
                </c:pt>
                <c:pt idx="2594">
                  <c:v>55.9</c:v>
                </c:pt>
                <c:pt idx="2595">
                  <c:v>55.92</c:v>
                </c:pt>
                <c:pt idx="2596">
                  <c:v>55.94</c:v>
                </c:pt>
                <c:pt idx="2597">
                  <c:v>55.96</c:v>
                </c:pt>
                <c:pt idx="2598">
                  <c:v>55.98</c:v>
                </c:pt>
                <c:pt idx="2599">
                  <c:v>56</c:v>
                </c:pt>
                <c:pt idx="2600">
                  <c:v>56.02</c:v>
                </c:pt>
                <c:pt idx="2601">
                  <c:v>56.04</c:v>
                </c:pt>
                <c:pt idx="2602">
                  <c:v>56.06</c:v>
                </c:pt>
                <c:pt idx="2603">
                  <c:v>56.08</c:v>
                </c:pt>
                <c:pt idx="2604">
                  <c:v>56.1</c:v>
                </c:pt>
                <c:pt idx="2605">
                  <c:v>56.120000000000012</c:v>
                </c:pt>
                <c:pt idx="2606">
                  <c:v>56.14</c:v>
                </c:pt>
                <c:pt idx="2607">
                  <c:v>56.160000000000011</c:v>
                </c:pt>
                <c:pt idx="2608">
                  <c:v>56.18</c:v>
                </c:pt>
                <c:pt idx="2609">
                  <c:v>56.2</c:v>
                </c:pt>
                <c:pt idx="2610">
                  <c:v>56.220000000000013</c:v>
                </c:pt>
                <c:pt idx="2611">
                  <c:v>56.24</c:v>
                </c:pt>
                <c:pt idx="2612">
                  <c:v>56.260000000000012</c:v>
                </c:pt>
                <c:pt idx="2613">
                  <c:v>56.28</c:v>
                </c:pt>
                <c:pt idx="2614">
                  <c:v>56.3</c:v>
                </c:pt>
                <c:pt idx="2615">
                  <c:v>56.32</c:v>
                </c:pt>
                <c:pt idx="2616">
                  <c:v>56.339999999999996</c:v>
                </c:pt>
                <c:pt idx="2617">
                  <c:v>56.36</c:v>
                </c:pt>
                <c:pt idx="2618">
                  <c:v>56.379999999999995</c:v>
                </c:pt>
                <c:pt idx="2619">
                  <c:v>56.4</c:v>
                </c:pt>
                <c:pt idx="2620">
                  <c:v>56.42</c:v>
                </c:pt>
                <c:pt idx="2621">
                  <c:v>56.44</c:v>
                </c:pt>
                <c:pt idx="2622">
                  <c:v>56.46</c:v>
                </c:pt>
                <c:pt idx="2623">
                  <c:v>56.48</c:v>
                </c:pt>
                <c:pt idx="2624">
                  <c:v>56.5</c:v>
                </c:pt>
                <c:pt idx="2625">
                  <c:v>56.52</c:v>
                </c:pt>
                <c:pt idx="2626">
                  <c:v>56.54</c:v>
                </c:pt>
                <c:pt idx="2627">
                  <c:v>56.56</c:v>
                </c:pt>
                <c:pt idx="2628">
                  <c:v>56.58</c:v>
                </c:pt>
                <c:pt idx="2629">
                  <c:v>56.6</c:v>
                </c:pt>
                <c:pt idx="2630">
                  <c:v>56.620000000000012</c:v>
                </c:pt>
                <c:pt idx="2631">
                  <c:v>56.64</c:v>
                </c:pt>
                <c:pt idx="2632">
                  <c:v>56.660000000000011</c:v>
                </c:pt>
                <c:pt idx="2633">
                  <c:v>56.68</c:v>
                </c:pt>
                <c:pt idx="2634">
                  <c:v>56.7</c:v>
                </c:pt>
                <c:pt idx="2635">
                  <c:v>56.720000000000013</c:v>
                </c:pt>
                <c:pt idx="2636">
                  <c:v>56.74</c:v>
                </c:pt>
                <c:pt idx="2637">
                  <c:v>56.760000000000012</c:v>
                </c:pt>
                <c:pt idx="2638">
                  <c:v>56.78</c:v>
                </c:pt>
                <c:pt idx="2639">
                  <c:v>56.8</c:v>
                </c:pt>
                <c:pt idx="2640">
                  <c:v>56.82</c:v>
                </c:pt>
                <c:pt idx="2641">
                  <c:v>56.839999999999996</c:v>
                </c:pt>
                <c:pt idx="2642">
                  <c:v>56.86</c:v>
                </c:pt>
                <c:pt idx="2643">
                  <c:v>56.879999999999995</c:v>
                </c:pt>
                <c:pt idx="2644">
                  <c:v>56.9</c:v>
                </c:pt>
                <c:pt idx="2645">
                  <c:v>56.92</c:v>
                </c:pt>
                <c:pt idx="2646">
                  <c:v>56.94</c:v>
                </c:pt>
                <c:pt idx="2647">
                  <c:v>56.96</c:v>
                </c:pt>
                <c:pt idx="2648">
                  <c:v>56.98</c:v>
                </c:pt>
                <c:pt idx="2649">
                  <c:v>57</c:v>
                </c:pt>
                <c:pt idx="2650">
                  <c:v>57.02</c:v>
                </c:pt>
                <c:pt idx="2651">
                  <c:v>57.04</c:v>
                </c:pt>
                <c:pt idx="2652">
                  <c:v>57.06</c:v>
                </c:pt>
                <c:pt idx="2653">
                  <c:v>57.08</c:v>
                </c:pt>
                <c:pt idx="2654">
                  <c:v>57.1</c:v>
                </c:pt>
                <c:pt idx="2655">
                  <c:v>57.120000000000012</c:v>
                </c:pt>
                <c:pt idx="2656">
                  <c:v>57.14</c:v>
                </c:pt>
                <c:pt idx="2657">
                  <c:v>57.160000000000011</c:v>
                </c:pt>
                <c:pt idx="2658">
                  <c:v>57.18</c:v>
                </c:pt>
                <c:pt idx="2659">
                  <c:v>57.2</c:v>
                </c:pt>
                <c:pt idx="2660">
                  <c:v>57.220000000000013</c:v>
                </c:pt>
                <c:pt idx="2661">
                  <c:v>57.24</c:v>
                </c:pt>
                <c:pt idx="2662">
                  <c:v>57.260000000000012</c:v>
                </c:pt>
                <c:pt idx="2663">
                  <c:v>57.28</c:v>
                </c:pt>
                <c:pt idx="2664">
                  <c:v>57.3</c:v>
                </c:pt>
                <c:pt idx="2665">
                  <c:v>57.32</c:v>
                </c:pt>
                <c:pt idx="2666">
                  <c:v>57.339999999999996</c:v>
                </c:pt>
                <c:pt idx="2667">
                  <c:v>57.36</c:v>
                </c:pt>
                <c:pt idx="2668">
                  <c:v>57.379999999999995</c:v>
                </c:pt>
                <c:pt idx="2669">
                  <c:v>57.4</c:v>
                </c:pt>
                <c:pt idx="2670">
                  <c:v>57.42</c:v>
                </c:pt>
                <c:pt idx="2671">
                  <c:v>57.44</c:v>
                </c:pt>
                <c:pt idx="2672">
                  <c:v>57.46</c:v>
                </c:pt>
                <c:pt idx="2673">
                  <c:v>57.48</c:v>
                </c:pt>
                <c:pt idx="2674">
                  <c:v>57.5</c:v>
                </c:pt>
                <c:pt idx="2675">
                  <c:v>57.52</c:v>
                </c:pt>
                <c:pt idx="2676">
                  <c:v>57.54</c:v>
                </c:pt>
                <c:pt idx="2677">
                  <c:v>57.56</c:v>
                </c:pt>
                <c:pt idx="2678">
                  <c:v>57.58</c:v>
                </c:pt>
                <c:pt idx="2679">
                  <c:v>57.6</c:v>
                </c:pt>
                <c:pt idx="2680">
                  <c:v>57.620000000000012</c:v>
                </c:pt>
                <c:pt idx="2681">
                  <c:v>57.64</c:v>
                </c:pt>
                <c:pt idx="2682">
                  <c:v>57.660000000000011</c:v>
                </c:pt>
                <c:pt idx="2683">
                  <c:v>57.68</c:v>
                </c:pt>
                <c:pt idx="2684">
                  <c:v>57.7</c:v>
                </c:pt>
                <c:pt idx="2685">
                  <c:v>57.720000000000013</c:v>
                </c:pt>
                <c:pt idx="2686">
                  <c:v>57.74</c:v>
                </c:pt>
                <c:pt idx="2687">
                  <c:v>57.760000000000012</c:v>
                </c:pt>
                <c:pt idx="2688">
                  <c:v>57.78</c:v>
                </c:pt>
                <c:pt idx="2689">
                  <c:v>57.8</c:v>
                </c:pt>
                <c:pt idx="2690">
                  <c:v>57.82</c:v>
                </c:pt>
                <c:pt idx="2691">
                  <c:v>57.839999999999996</c:v>
                </c:pt>
                <c:pt idx="2692">
                  <c:v>57.86</c:v>
                </c:pt>
                <c:pt idx="2693">
                  <c:v>57.879999999999995</c:v>
                </c:pt>
                <c:pt idx="2694">
                  <c:v>57.9</c:v>
                </c:pt>
                <c:pt idx="2695">
                  <c:v>57.92</c:v>
                </c:pt>
                <c:pt idx="2696">
                  <c:v>57.94</c:v>
                </c:pt>
                <c:pt idx="2697">
                  <c:v>57.96</c:v>
                </c:pt>
                <c:pt idx="2698">
                  <c:v>57.98</c:v>
                </c:pt>
                <c:pt idx="2699">
                  <c:v>58</c:v>
                </c:pt>
                <c:pt idx="2700">
                  <c:v>58.02</c:v>
                </c:pt>
                <c:pt idx="2701">
                  <c:v>58.04</c:v>
                </c:pt>
                <c:pt idx="2702">
                  <c:v>58.06</c:v>
                </c:pt>
                <c:pt idx="2703">
                  <c:v>58.08</c:v>
                </c:pt>
                <c:pt idx="2704">
                  <c:v>58.1</c:v>
                </c:pt>
                <c:pt idx="2705">
                  <c:v>58.120000000000012</c:v>
                </c:pt>
                <c:pt idx="2706">
                  <c:v>58.14</c:v>
                </c:pt>
                <c:pt idx="2707">
                  <c:v>58.160000000000011</c:v>
                </c:pt>
                <c:pt idx="2708">
                  <c:v>58.18</c:v>
                </c:pt>
                <c:pt idx="2709">
                  <c:v>58.2</c:v>
                </c:pt>
                <c:pt idx="2710">
                  <c:v>58.220000000000013</c:v>
                </c:pt>
                <c:pt idx="2711">
                  <c:v>58.24</c:v>
                </c:pt>
                <c:pt idx="2712">
                  <c:v>58.260000000000012</c:v>
                </c:pt>
                <c:pt idx="2713">
                  <c:v>58.28</c:v>
                </c:pt>
                <c:pt idx="2714">
                  <c:v>58.3</c:v>
                </c:pt>
                <c:pt idx="2715">
                  <c:v>58.32</c:v>
                </c:pt>
                <c:pt idx="2716">
                  <c:v>58.339999999999996</c:v>
                </c:pt>
                <c:pt idx="2717">
                  <c:v>58.36</c:v>
                </c:pt>
                <c:pt idx="2718">
                  <c:v>58.379999999999995</c:v>
                </c:pt>
                <c:pt idx="2719">
                  <c:v>58.4</c:v>
                </c:pt>
                <c:pt idx="2720">
                  <c:v>58.42</c:v>
                </c:pt>
                <c:pt idx="2721">
                  <c:v>58.44</c:v>
                </c:pt>
                <c:pt idx="2722">
                  <c:v>58.46</c:v>
                </c:pt>
                <c:pt idx="2723">
                  <c:v>58.48</c:v>
                </c:pt>
                <c:pt idx="2724">
                  <c:v>58.5</c:v>
                </c:pt>
                <c:pt idx="2725">
                  <c:v>58.52</c:v>
                </c:pt>
                <c:pt idx="2726">
                  <c:v>58.54</c:v>
                </c:pt>
                <c:pt idx="2727">
                  <c:v>58.56</c:v>
                </c:pt>
                <c:pt idx="2728">
                  <c:v>58.58</c:v>
                </c:pt>
                <c:pt idx="2729">
                  <c:v>58.6</c:v>
                </c:pt>
                <c:pt idx="2730">
                  <c:v>58.620000000000012</c:v>
                </c:pt>
                <c:pt idx="2731">
                  <c:v>58.64</c:v>
                </c:pt>
                <c:pt idx="2732">
                  <c:v>58.660000000000011</c:v>
                </c:pt>
                <c:pt idx="2733">
                  <c:v>58.68</c:v>
                </c:pt>
                <c:pt idx="2734">
                  <c:v>58.7</c:v>
                </c:pt>
                <c:pt idx="2735">
                  <c:v>58.720000000000013</c:v>
                </c:pt>
                <c:pt idx="2736">
                  <c:v>58.74</c:v>
                </c:pt>
                <c:pt idx="2737">
                  <c:v>58.760000000000012</c:v>
                </c:pt>
                <c:pt idx="2738">
                  <c:v>58.78</c:v>
                </c:pt>
                <c:pt idx="2739">
                  <c:v>58.8</c:v>
                </c:pt>
                <c:pt idx="2740">
                  <c:v>58.82</c:v>
                </c:pt>
                <c:pt idx="2741">
                  <c:v>58.839999999999996</c:v>
                </c:pt>
                <c:pt idx="2742">
                  <c:v>58.86</c:v>
                </c:pt>
                <c:pt idx="2743">
                  <c:v>58.879999999999995</c:v>
                </c:pt>
                <c:pt idx="2744">
                  <c:v>58.9</c:v>
                </c:pt>
                <c:pt idx="2745">
                  <c:v>58.92</c:v>
                </c:pt>
                <c:pt idx="2746">
                  <c:v>58.94</c:v>
                </c:pt>
                <c:pt idx="2747">
                  <c:v>58.96</c:v>
                </c:pt>
                <c:pt idx="2748">
                  <c:v>58.98</c:v>
                </c:pt>
                <c:pt idx="2749">
                  <c:v>59</c:v>
                </c:pt>
                <c:pt idx="2750">
                  <c:v>59.02</c:v>
                </c:pt>
                <c:pt idx="2751">
                  <c:v>59.04</c:v>
                </c:pt>
                <c:pt idx="2752">
                  <c:v>59.06</c:v>
                </c:pt>
                <c:pt idx="2753">
                  <c:v>59.08</c:v>
                </c:pt>
                <c:pt idx="2754">
                  <c:v>59.1</c:v>
                </c:pt>
                <c:pt idx="2755">
                  <c:v>59.120000000000012</c:v>
                </c:pt>
                <c:pt idx="2756">
                  <c:v>59.14</c:v>
                </c:pt>
                <c:pt idx="2757">
                  <c:v>59.160000000000011</c:v>
                </c:pt>
                <c:pt idx="2758">
                  <c:v>59.18</c:v>
                </c:pt>
                <c:pt idx="2759">
                  <c:v>59.2</c:v>
                </c:pt>
                <c:pt idx="2760">
                  <c:v>59.220000000000013</c:v>
                </c:pt>
                <c:pt idx="2761">
                  <c:v>59.24</c:v>
                </c:pt>
                <c:pt idx="2762">
                  <c:v>59.260000000000012</c:v>
                </c:pt>
                <c:pt idx="2763">
                  <c:v>59.28</c:v>
                </c:pt>
                <c:pt idx="2764">
                  <c:v>59.3</c:v>
                </c:pt>
                <c:pt idx="2765">
                  <c:v>59.32</c:v>
                </c:pt>
                <c:pt idx="2766">
                  <c:v>59.339999999999996</c:v>
                </c:pt>
                <c:pt idx="2767">
                  <c:v>59.36</c:v>
                </c:pt>
                <c:pt idx="2768">
                  <c:v>59.379999999999995</c:v>
                </c:pt>
                <c:pt idx="2769">
                  <c:v>59.4</c:v>
                </c:pt>
                <c:pt idx="2770">
                  <c:v>59.42</c:v>
                </c:pt>
                <c:pt idx="2771">
                  <c:v>59.44</c:v>
                </c:pt>
                <c:pt idx="2772">
                  <c:v>59.46</c:v>
                </c:pt>
                <c:pt idx="2773">
                  <c:v>59.48</c:v>
                </c:pt>
                <c:pt idx="2774">
                  <c:v>59.5</c:v>
                </c:pt>
                <c:pt idx="2775">
                  <c:v>59.52</c:v>
                </c:pt>
                <c:pt idx="2776">
                  <c:v>59.54</c:v>
                </c:pt>
                <c:pt idx="2777">
                  <c:v>59.56</c:v>
                </c:pt>
                <c:pt idx="2778">
                  <c:v>59.58</c:v>
                </c:pt>
                <c:pt idx="2779">
                  <c:v>59.6</c:v>
                </c:pt>
                <c:pt idx="2780">
                  <c:v>59.620000000000012</c:v>
                </c:pt>
                <c:pt idx="2781">
                  <c:v>59.64</c:v>
                </c:pt>
                <c:pt idx="2782">
                  <c:v>59.660000000000011</c:v>
                </c:pt>
                <c:pt idx="2783">
                  <c:v>59.68</c:v>
                </c:pt>
                <c:pt idx="2784">
                  <c:v>59.7</c:v>
                </c:pt>
                <c:pt idx="2785">
                  <c:v>59.720000000000013</c:v>
                </c:pt>
                <c:pt idx="2786">
                  <c:v>59.74</c:v>
                </c:pt>
                <c:pt idx="2787">
                  <c:v>59.760000000000012</c:v>
                </c:pt>
                <c:pt idx="2788">
                  <c:v>59.78</c:v>
                </c:pt>
                <c:pt idx="2789">
                  <c:v>59.8</c:v>
                </c:pt>
                <c:pt idx="2790">
                  <c:v>59.82</c:v>
                </c:pt>
                <c:pt idx="2791">
                  <c:v>59.839999999999996</c:v>
                </c:pt>
                <c:pt idx="2792">
                  <c:v>59.86</c:v>
                </c:pt>
                <c:pt idx="2793">
                  <c:v>59.879999999999995</c:v>
                </c:pt>
                <c:pt idx="2794">
                  <c:v>59.9</c:v>
                </c:pt>
                <c:pt idx="2795">
                  <c:v>59.92</c:v>
                </c:pt>
                <c:pt idx="2796">
                  <c:v>59.94</c:v>
                </c:pt>
                <c:pt idx="2797">
                  <c:v>59.96</c:v>
                </c:pt>
                <c:pt idx="2798">
                  <c:v>59.98</c:v>
                </c:pt>
                <c:pt idx="2799">
                  <c:v>60</c:v>
                </c:pt>
                <c:pt idx="2800">
                  <c:v>60.02</c:v>
                </c:pt>
                <c:pt idx="2801">
                  <c:v>60.04</c:v>
                </c:pt>
                <c:pt idx="2802">
                  <c:v>60.06</c:v>
                </c:pt>
                <c:pt idx="2803">
                  <c:v>60.08</c:v>
                </c:pt>
                <c:pt idx="2804">
                  <c:v>60.1</c:v>
                </c:pt>
                <c:pt idx="2805">
                  <c:v>60.120000000000012</c:v>
                </c:pt>
                <c:pt idx="2806">
                  <c:v>60.14</c:v>
                </c:pt>
                <c:pt idx="2807">
                  <c:v>60.160000000000011</c:v>
                </c:pt>
                <c:pt idx="2808">
                  <c:v>60.18</c:v>
                </c:pt>
                <c:pt idx="2809">
                  <c:v>60.2</c:v>
                </c:pt>
                <c:pt idx="2810">
                  <c:v>60.220000000000013</c:v>
                </c:pt>
                <c:pt idx="2811">
                  <c:v>60.24</c:v>
                </c:pt>
                <c:pt idx="2812">
                  <c:v>60.260000000000012</c:v>
                </c:pt>
                <c:pt idx="2813">
                  <c:v>60.28</c:v>
                </c:pt>
                <c:pt idx="2814">
                  <c:v>60.3</c:v>
                </c:pt>
                <c:pt idx="2815">
                  <c:v>60.32</c:v>
                </c:pt>
                <c:pt idx="2816">
                  <c:v>60.339999999999996</c:v>
                </c:pt>
                <c:pt idx="2817">
                  <c:v>60.36</c:v>
                </c:pt>
                <c:pt idx="2818">
                  <c:v>60.379999999999995</c:v>
                </c:pt>
                <c:pt idx="2819">
                  <c:v>60.4</c:v>
                </c:pt>
                <c:pt idx="2820">
                  <c:v>60.42</c:v>
                </c:pt>
                <c:pt idx="2821">
                  <c:v>60.44</c:v>
                </c:pt>
                <c:pt idx="2822">
                  <c:v>60.46</c:v>
                </c:pt>
                <c:pt idx="2823">
                  <c:v>60.48</c:v>
                </c:pt>
                <c:pt idx="2824">
                  <c:v>60.5</c:v>
                </c:pt>
                <c:pt idx="2825">
                  <c:v>60.52</c:v>
                </c:pt>
                <c:pt idx="2826">
                  <c:v>60.54</c:v>
                </c:pt>
                <c:pt idx="2827">
                  <c:v>60.56</c:v>
                </c:pt>
                <c:pt idx="2828">
                  <c:v>60.58</c:v>
                </c:pt>
                <c:pt idx="2829">
                  <c:v>60.6</c:v>
                </c:pt>
                <c:pt idx="2830">
                  <c:v>60.620000000000012</c:v>
                </c:pt>
                <c:pt idx="2831">
                  <c:v>60.64</c:v>
                </c:pt>
                <c:pt idx="2832">
                  <c:v>60.660000000000011</c:v>
                </c:pt>
                <c:pt idx="2833">
                  <c:v>60.68</c:v>
                </c:pt>
                <c:pt idx="2834">
                  <c:v>60.7</c:v>
                </c:pt>
                <c:pt idx="2835">
                  <c:v>60.720000000000013</c:v>
                </c:pt>
                <c:pt idx="2836">
                  <c:v>60.74</c:v>
                </c:pt>
                <c:pt idx="2837">
                  <c:v>60.760000000000012</c:v>
                </c:pt>
                <c:pt idx="2838">
                  <c:v>60.78</c:v>
                </c:pt>
                <c:pt idx="2839">
                  <c:v>60.8</c:v>
                </c:pt>
                <c:pt idx="2840">
                  <c:v>60.82</c:v>
                </c:pt>
                <c:pt idx="2841">
                  <c:v>60.839999999999996</c:v>
                </c:pt>
                <c:pt idx="2842">
                  <c:v>60.86</c:v>
                </c:pt>
                <c:pt idx="2843">
                  <c:v>60.879999999999995</c:v>
                </c:pt>
                <c:pt idx="2844">
                  <c:v>60.9</c:v>
                </c:pt>
                <c:pt idx="2845">
                  <c:v>60.92</c:v>
                </c:pt>
                <c:pt idx="2846">
                  <c:v>60.94</c:v>
                </c:pt>
                <c:pt idx="2847">
                  <c:v>60.96</c:v>
                </c:pt>
                <c:pt idx="2848">
                  <c:v>60.98</c:v>
                </c:pt>
                <c:pt idx="2849">
                  <c:v>61</c:v>
                </c:pt>
                <c:pt idx="2850">
                  <c:v>61.02</c:v>
                </c:pt>
                <c:pt idx="2851">
                  <c:v>61.04</c:v>
                </c:pt>
                <c:pt idx="2852">
                  <c:v>61.06</c:v>
                </c:pt>
                <c:pt idx="2853">
                  <c:v>61.08</c:v>
                </c:pt>
                <c:pt idx="2854">
                  <c:v>61.1</c:v>
                </c:pt>
                <c:pt idx="2855">
                  <c:v>61.120000000000012</c:v>
                </c:pt>
                <c:pt idx="2856">
                  <c:v>61.14</c:v>
                </c:pt>
                <c:pt idx="2857">
                  <c:v>61.160000000000011</c:v>
                </c:pt>
                <c:pt idx="2858">
                  <c:v>61.18</c:v>
                </c:pt>
                <c:pt idx="2859">
                  <c:v>61.2</c:v>
                </c:pt>
                <c:pt idx="2860">
                  <c:v>61.220000000000013</c:v>
                </c:pt>
                <c:pt idx="2861">
                  <c:v>61.24</c:v>
                </c:pt>
                <c:pt idx="2862">
                  <c:v>61.260000000000012</c:v>
                </c:pt>
                <c:pt idx="2863">
                  <c:v>61.28</c:v>
                </c:pt>
                <c:pt idx="2864">
                  <c:v>61.3</c:v>
                </c:pt>
                <c:pt idx="2865">
                  <c:v>61.32</c:v>
                </c:pt>
                <c:pt idx="2866">
                  <c:v>61.339999999999996</c:v>
                </c:pt>
                <c:pt idx="2867">
                  <c:v>61.36</c:v>
                </c:pt>
                <c:pt idx="2868">
                  <c:v>61.379999999999995</c:v>
                </c:pt>
                <c:pt idx="2869">
                  <c:v>61.4</c:v>
                </c:pt>
                <c:pt idx="2870">
                  <c:v>61.42</c:v>
                </c:pt>
                <c:pt idx="2871">
                  <c:v>61.44</c:v>
                </c:pt>
                <c:pt idx="2872">
                  <c:v>61.46</c:v>
                </c:pt>
                <c:pt idx="2873">
                  <c:v>61.48</c:v>
                </c:pt>
                <c:pt idx="2874">
                  <c:v>61.5</c:v>
                </c:pt>
                <c:pt idx="2875">
                  <c:v>61.52</c:v>
                </c:pt>
                <c:pt idx="2876">
                  <c:v>61.54</c:v>
                </c:pt>
                <c:pt idx="2877">
                  <c:v>61.56</c:v>
                </c:pt>
                <c:pt idx="2878">
                  <c:v>61.58</c:v>
                </c:pt>
                <c:pt idx="2879">
                  <c:v>61.6</c:v>
                </c:pt>
                <c:pt idx="2880">
                  <c:v>61.620000000000012</c:v>
                </c:pt>
                <c:pt idx="2881">
                  <c:v>61.64</c:v>
                </c:pt>
                <c:pt idx="2882">
                  <c:v>61.660000000000011</c:v>
                </c:pt>
                <c:pt idx="2883">
                  <c:v>61.68</c:v>
                </c:pt>
                <c:pt idx="2884">
                  <c:v>61.7</c:v>
                </c:pt>
                <c:pt idx="2885">
                  <c:v>61.720000000000013</c:v>
                </c:pt>
                <c:pt idx="2886">
                  <c:v>61.74</c:v>
                </c:pt>
                <c:pt idx="2887">
                  <c:v>61.760000000000012</c:v>
                </c:pt>
                <c:pt idx="2888">
                  <c:v>61.78</c:v>
                </c:pt>
                <c:pt idx="2889">
                  <c:v>61.8</c:v>
                </c:pt>
                <c:pt idx="2890">
                  <c:v>61.82</c:v>
                </c:pt>
                <c:pt idx="2891">
                  <c:v>61.839999999999996</c:v>
                </c:pt>
                <c:pt idx="2892">
                  <c:v>61.86</c:v>
                </c:pt>
                <c:pt idx="2893">
                  <c:v>61.879999999999995</c:v>
                </c:pt>
                <c:pt idx="2894">
                  <c:v>61.9</c:v>
                </c:pt>
                <c:pt idx="2895">
                  <c:v>61.92</c:v>
                </c:pt>
                <c:pt idx="2896">
                  <c:v>61.94</c:v>
                </c:pt>
                <c:pt idx="2897">
                  <c:v>61.96</c:v>
                </c:pt>
                <c:pt idx="2898">
                  <c:v>61.98</c:v>
                </c:pt>
                <c:pt idx="2899">
                  <c:v>62</c:v>
                </c:pt>
                <c:pt idx="2900">
                  <c:v>62.02</c:v>
                </c:pt>
                <c:pt idx="2901">
                  <c:v>62.04</c:v>
                </c:pt>
                <c:pt idx="2902">
                  <c:v>62.06</c:v>
                </c:pt>
                <c:pt idx="2903">
                  <c:v>62.08</c:v>
                </c:pt>
                <c:pt idx="2904">
                  <c:v>62.1</c:v>
                </c:pt>
                <c:pt idx="2905">
                  <c:v>62.120000000000012</c:v>
                </c:pt>
                <c:pt idx="2906">
                  <c:v>62.14</c:v>
                </c:pt>
                <c:pt idx="2907">
                  <c:v>62.160000000000011</c:v>
                </c:pt>
                <c:pt idx="2908">
                  <c:v>62.18</c:v>
                </c:pt>
                <c:pt idx="2909">
                  <c:v>62.2</c:v>
                </c:pt>
                <c:pt idx="2910">
                  <c:v>62.220000000000013</c:v>
                </c:pt>
                <c:pt idx="2911">
                  <c:v>62.24</c:v>
                </c:pt>
                <c:pt idx="2912">
                  <c:v>62.260000000000012</c:v>
                </c:pt>
                <c:pt idx="2913">
                  <c:v>62.28</c:v>
                </c:pt>
                <c:pt idx="2914">
                  <c:v>62.3</c:v>
                </c:pt>
                <c:pt idx="2915">
                  <c:v>62.32</c:v>
                </c:pt>
                <c:pt idx="2916">
                  <c:v>62.339999999999996</c:v>
                </c:pt>
                <c:pt idx="2917">
                  <c:v>62.36</c:v>
                </c:pt>
                <c:pt idx="2918">
                  <c:v>62.379999999999995</c:v>
                </c:pt>
                <c:pt idx="2919">
                  <c:v>62.4</c:v>
                </c:pt>
                <c:pt idx="2920">
                  <c:v>62.42</c:v>
                </c:pt>
                <c:pt idx="2921">
                  <c:v>62.44</c:v>
                </c:pt>
                <c:pt idx="2922">
                  <c:v>62.46</c:v>
                </c:pt>
                <c:pt idx="2923">
                  <c:v>62.48</c:v>
                </c:pt>
                <c:pt idx="2924">
                  <c:v>62.5</c:v>
                </c:pt>
                <c:pt idx="2925">
                  <c:v>62.52</c:v>
                </c:pt>
                <c:pt idx="2926">
                  <c:v>62.54</c:v>
                </c:pt>
                <c:pt idx="2927">
                  <c:v>62.56</c:v>
                </c:pt>
                <c:pt idx="2928">
                  <c:v>62.58</c:v>
                </c:pt>
                <c:pt idx="2929">
                  <c:v>62.6</c:v>
                </c:pt>
                <c:pt idx="2930">
                  <c:v>62.620000000000012</c:v>
                </c:pt>
                <c:pt idx="2931">
                  <c:v>62.64</c:v>
                </c:pt>
                <c:pt idx="2932">
                  <c:v>62.660000000000011</c:v>
                </c:pt>
                <c:pt idx="2933">
                  <c:v>62.68</c:v>
                </c:pt>
                <c:pt idx="2934">
                  <c:v>62.7</c:v>
                </c:pt>
                <c:pt idx="2935">
                  <c:v>62.720000000000013</c:v>
                </c:pt>
                <c:pt idx="2936">
                  <c:v>62.74</c:v>
                </c:pt>
                <c:pt idx="2937">
                  <c:v>62.760000000000012</c:v>
                </c:pt>
                <c:pt idx="2938">
                  <c:v>62.78</c:v>
                </c:pt>
                <c:pt idx="2939">
                  <c:v>62.8</c:v>
                </c:pt>
                <c:pt idx="2940">
                  <c:v>62.82</c:v>
                </c:pt>
                <c:pt idx="2941">
                  <c:v>62.839999999999996</c:v>
                </c:pt>
                <c:pt idx="2942">
                  <c:v>62.86</c:v>
                </c:pt>
                <c:pt idx="2943">
                  <c:v>62.879999999999995</c:v>
                </c:pt>
                <c:pt idx="2944">
                  <c:v>62.9</c:v>
                </c:pt>
                <c:pt idx="2945">
                  <c:v>62.92</c:v>
                </c:pt>
                <c:pt idx="2946">
                  <c:v>62.94</c:v>
                </c:pt>
                <c:pt idx="2947">
                  <c:v>62.96</c:v>
                </c:pt>
                <c:pt idx="2948">
                  <c:v>62.98</c:v>
                </c:pt>
                <c:pt idx="2949">
                  <c:v>63</c:v>
                </c:pt>
                <c:pt idx="2950">
                  <c:v>63.02</c:v>
                </c:pt>
                <c:pt idx="2951">
                  <c:v>63.04</c:v>
                </c:pt>
                <c:pt idx="2952">
                  <c:v>63.06</c:v>
                </c:pt>
                <c:pt idx="2953">
                  <c:v>63.08</c:v>
                </c:pt>
                <c:pt idx="2954">
                  <c:v>63.1</c:v>
                </c:pt>
                <c:pt idx="2955">
                  <c:v>63.120000000000012</c:v>
                </c:pt>
                <c:pt idx="2956">
                  <c:v>63.14</c:v>
                </c:pt>
                <c:pt idx="2957">
                  <c:v>63.160000000000011</c:v>
                </c:pt>
                <c:pt idx="2958">
                  <c:v>63.18</c:v>
                </c:pt>
                <c:pt idx="2959">
                  <c:v>63.2</c:v>
                </c:pt>
                <c:pt idx="2960">
                  <c:v>63.220000000000013</c:v>
                </c:pt>
                <c:pt idx="2961">
                  <c:v>63.24</c:v>
                </c:pt>
                <c:pt idx="2962">
                  <c:v>63.260000000000012</c:v>
                </c:pt>
                <c:pt idx="2963">
                  <c:v>63.28</c:v>
                </c:pt>
                <c:pt idx="2964">
                  <c:v>63.3</c:v>
                </c:pt>
                <c:pt idx="2965">
                  <c:v>63.32</c:v>
                </c:pt>
                <c:pt idx="2966">
                  <c:v>63.339999999999996</c:v>
                </c:pt>
                <c:pt idx="2967">
                  <c:v>63.36</c:v>
                </c:pt>
                <c:pt idx="2968">
                  <c:v>63.379999999999995</c:v>
                </c:pt>
                <c:pt idx="2969">
                  <c:v>63.4</c:v>
                </c:pt>
                <c:pt idx="2970">
                  <c:v>63.42</c:v>
                </c:pt>
                <c:pt idx="2971">
                  <c:v>63.44</c:v>
                </c:pt>
                <c:pt idx="2972">
                  <c:v>63.46</c:v>
                </c:pt>
                <c:pt idx="2973">
                  <c:v>63.48</c:v>
                </c:pt>
                <c:pt idx="2974">
                  <c:v>63.5</c:v>
                </c:pt>
                <c:pt idx="2975">
                  <c:v>63.52</c:v>
                </c:pt>
                <c:pt idx="2976">
                  <c:v>63.54</c:v>
                </c:pt>
                <c:pt idx="2977">
                  <c:v>63.56</c:v>
                </c:pt>
                <c:pt idx="2978">
                  <c:v>63.58</c:v>
                </c:pt>
                <c:pt idx="2979">
                  <c:v>63.6</c:v>
                </c:pt>
                <c:pt idx="2980">
                  <c:v>63.620000000000012</c:v>
                </c:pt>
                <c:pt idx="2981">
                  <c:v>63.64</c:v>
                </c:pt>
                <c:pt idx="2982">
                  <c:v>63.660000000000011</c:v>
                </c:pt>
                <c:pt idx="2983">
                  <c:v>63.68</c:v>
                </c:pt>
                <c:pt idx="2984">
                  <c:v>63.7</c:v>
                </c:pt>
                <c:pt idx="2985">
                  <c:v>63.720000000000013</c:v>
                </c:pt>
                <c:pt idx="2986">
                  <c:v>63.74</c:v>
                </c:pt>
                <c:pt idx="2987">
                  <c:v>63.760000000000012</c:v>
                </c:pt>
                <c:pt idx="2988">
                  <c:v>63.78</c:v>
                </c:pt>
                <c:pt idx="2989">
                  <c:v>63.8</c:v>
                </c:pt>
                <c:pt idx="2990">
                  <c:v>63.82</c:v>
                </c:pt>
                <c:pt idx="2991">
                  <c:v>63.839999999999996</c:v>
                </c:pt>
                <c:pt idx="2992">
                  <c:v>63.86</c:v>
                </c:pt>
                <c:pt idx="2993">
                  <c:v>63.879999999999995</c:v>
                </c:pt>
                <c:pt idx="2994">
                  <c:v>63.9</c:v>
                </c:pt>
                <c:pt idx="2995">
                  <c:v>63.92</c:v>
                </c:pt>
                <c:pt idx="2996">
                  <c:v>63.94</c:v>
                </c:pt>
                <c:pt idx="2997">
                  <c:v>63.96</c:v>
                </c:pt>
                <c:pt idx="2998">
                  <c:v>63.98</c:v>
                </c:pt>
                <c:pt idx="2999">
                  <c:v>64</c:v>
                </c:pt>
                <c:pt idx="3000">
                  <c:v>64.02</c:v>
                </c:pt>
                <c:pt idx="3001">
                  <c:v>64.040000000000006</c:v>
                </c:pt>
                <c:pt idx="3002">
                  <c:v>64.06</c:v>
                </c:pt>
                <c:pt idx="3003">
                  <c:v>64.08</c:v>
                </c:pt>
                <c:pt idx="3004">
                  <c:v>64.099999999999994</c:v>
                </c:pt>
                <c:pt idx="3005">
                  <c:v>64.11999999999999</c:v>
                </c:pt>
                <c:pt idx="3006">
                  <c:v>64.14</c:v>
                </c:pt>
                <c:pt idx="3007">
                  <c:v>64.16</c:v>
                </c:pt>
                <c:pt idx="3008">
                  <c:v>64.179999999999978</c:v>
                </c:pt>
                <c:pt idx="3009">
                  <c:v>64.2</c:v>
                </c:pt>
                <c:pt idx="3010">
                  <c:v>64.22</c:v>
                </c:pt>
                <c:pt idx="3011">
                  <c:v>64.239999999999995</c:v>
                </c:pt>
                <c:pt idx="3012">
                  <c:v>64.260000000000005</c:v>
                </c:pt>
                <c:pt idx="3013">
                  <c:v>64.28</c:v>
                </c:pt>
                <c:pt idx="3014">
                  <c:v>64.3</c:v>
                </c:pt>
                <c:pt idx="3015">
                  <c:v>64.319999999999993</c:v>
                </c:pt>
                <c:pt idx="3016">
                  <c:v>64.34</c:v>
                </c:pt>
                <c:pt idx="3017">
                  <c:v>64.36</c:v>
                </c:pt>
                <c:pt idx="3018">
                  <c:v>64.38</c:v>
                </c:pt>
                <c:pt idx="3019">
                  <c:v>64.400000000000006</c:v>
                </c:pt>
                <c:pt idx="3020">
                  <c:v>64.42</c:v>
                </c:pt>
                <c:pt idx="3021">
                  <c:v>64.440000000000026</c:v>
                </c:pt>
                <c:pt idx="3022">
                  <c:v>64.459999999999994</c:v>
                </c:pt>
                <c:pt idx="3023">
                  <c:v>64.48</c:v>
                </c:pt>
                <c:pt idx="3024">
                  <c:v>64.5</c:v>
                </c:pt>
                <c:pt idx="3025">
                  <c:v>64.52</c:v>
                </c:pt>
                <c:pt idx="3026">
                  <c:v>64.540000000000006</c:v>
                </c:pt>
                <c:pt idx="3027">
                  <c:v>64.56</c:v>
                </c:pt>
                <c:pt idx="3028">
                  <c:v>64.58</c:v>
                </c:pt>
                <c:pt idx="3029">
                  <c:v>64.599999999999994</c:v>
                </c:pt>
                <c:pt idx="3030">
                  <c:v>64.61999999999999</c:v>
                </c:pt>
                <c:pt idx="3031">
                  <c:v>64.64</c:v>
                </c:pt>
                <c:pt idx="3032">
                  <c:v>64.66</c:v>
                </c:pt>
                <c:pt idx="3033">
                  <c:v>64.679999999999978</c:v>
                </c:pt>
                <c:pt idx="3034">
                  <c:v>64.7</c:v>
                </c:pt>
                <c:pt idx="3035">
                  <c:v>64.72</c:v>
                </c:pt>
                <c:pt idx="3036">
                  <c:v>64.739999999999995</c:v>
                </c:pt>
                <c:pt idx="3037">
                  <c:v>64.760000000000005</c:v>
                </c:pt>
                <c:pt idx="3038">
                  <c:v>64.78</c:v>
                </c:pt>
                <c:pt idx="3039">
                  <c:v>64.8</c:v>
                </c:pt>
                <c:pt idx="3040">
                  <c:v>64.819999999999993</c:v>
                </c:pt>
              </c:numCache>
            </c:numRef>
          </c:xVal>
          <c:yVal>
            <c:numRef>
              <c:f>Лист1!$B$1:$B$3041</c:f>
              <c:numCache>
                <c:formatCode>General</c:formatCode>
                <c:ptCount val="3041"/>
                <c:pt idx="0">
                  <c:v>25</c:v>
                </c:pt>
                <c:pt idx="1">
                  <c:v>87</c:v>
                </c:pt>
                <c:pt idx="2">
                  <c:v>119</c:v>
                </c:pt>
                <c:pt idx="3">
                  <c:v>125</c:v>
                </c:pt>
                <c:pt idx="4">
                  <c:v>127</c:v>
                </c:pt>
                <c:pt idx="5">
                  <c:v>125</c:v>
                </c:pt>
                <c:pt idx="6">
                  <c:v>121</c:v>
                </c:pt>
                <c:pt idx="7">
                  <c:v>119</c:v>
                </c:pt>
                <c:pt idx="8">
                  <c:v>127</c:v>
                </c:pt>
                <c:pt idx="9">
                  <c:v>131</c:v>
                </c:pt>
                <c:pt idx="10">
                  <c:v>125</c:v>
                </c:pt>
                <c:pt idx="11">
                  <c:v>113</c:v>
                </c:pt>
                <c:pt idx="12">
                  <c:v>114</c:v>
                </c:pt>
                <c:pt idx="13">
                  <c:v>120</c:v>
                </c:pt>
                <c:pt idx="14">
                  <c:v>125</c:v>
                </c:pt>
                <c:pt idx="15">
                  <c:v>122</c:v>
                </c:pt>
                <c:pt idx="16">
                  <c:v>118</c:v>
                </c:pt>
                <c:pt idx="17">
                  <c:v>123</c:v>
                </c:pt>
                <c:pt idx="18">
                  <c:v>124</c:v>
                </c:pt>
                <c:pt idx="19">
                  <c:v>132</c:v>
                </c:pt>
                <c:pt idx="20">
                  <c:v>129</c:v>
                </c:pt>
                <c:pt idx="21">
                  <c:v>131</c:v>
                </c:pt>
                <c:pt idx="22">
                  <c:v>125</c:v>
                </c:pt>
                <c:pt idx="23">
                  <c:v>123</c:v>
                </c:pt>
                <c:pt idx="24">
                  <c:v>114</c:v>
                </c:pt>
                <c:pt idx="25">
                  <c:v>118</c:v>
                </c:pt>
                <c:pt idx="26">
                  <c:v>116</c:v>
                </c:pt>
                <c:pt idx="27">
                  <c:v>124</c:v>
                </c:pt>
                <c:pt idx="28">
                  <c:v>131</c:v>
                </c:pt>
                <c:pt idx="29">
                  <c:v>136</c:v>
                </c:pt>
                <c:pt idx="30">
                  <c:v>142</c:v>
                </c:pt>
                <c:pt idx="31">
                  <c:v>133</c:v>
                </c:pt>
                <c:pt idx="32">
                  <c:v>133</c:v>
                </c:pt>
                <c:pt idx="33">
                  <c:v>125</c:v>
                </c:pt>
                <c:pt idx="34">
                  <c:v>130</c:v>
                </c:pt>
                <c:pt idx="35">
                  <c:v>129</c:v>
                </c:pt>
                <c:pt idx="36">
                  <c:v>132</c:v>
                </c:pt>
                <c:pt idx="37">
                  <c:v>129</c:v>
                </c:pt>
                <c:pt idx="38">
                  <c:v>131</c:v>
                </c:pt>
                <c:pt idx="39">
                  <c:v>136</c:v>
                </c:pt>
                <c:pt idx="40">
                  <c:v>142</c:v>
                </c:pt>
                <c:pt idx="41">
                  <c:v>139</c:v>
                </c:pt>
                <c:pt idx="42">
                  <c:v>129</c:v>
                </c:pt>
                <c:pt idx="43">
                  <c:v>122</c:v>
                </c:pt>
                <c:pt idx="44">
                  <c:v>124</c:v>
                </c:pt>
                <c:pt idx="45">
                  <c:v>125</c:v>
                </c:pt>
                <c:pt idx="46">
                  <c:v>127</c:v>
                </c:pt>
                <c:pt idx="47">
                  <c:v>135</c:v>
                </c:pt>
                <c:pt idx="48">
                  <c:v>136</c:v>
                </c:pt>
                <c:pt idx="49">
                  <c:v>135</c:v>
                </c:pt>
                <c:pt idx="50">
                  <c:v>132</c:v>
                </c:pt>
                <c:pt idx="51">
                  <c:v>136</c:v>
                </c:pt>
                <c:pt idx="52">
                  <c:v>140</c:v>
                </c:pt>
                <c:pt idx="53">
                  <c:v>135</c:v>
                </c:pt>
                <c:pt idx="54">
                  <c:v>130</c:v>
                </c:pt>
                <c:pt idx="55">
                  <c:v>125</c:v>
                </c:pt>
                <c:pt idx="56">
                  <c:v>124</c:v>
                </c:pt>
                <c:pt idx="57">
                  <c:v>123</c:v>
                </c:pt>
                <c:pt idx="58">
                  <c:v>117</c:v>
                </c:pt>
                <c:pt idx="59">
                  <c:v>120</c:v>
                </c:pt>
                <c:pt idx="60">
                  <c:v>120</c:v>
                </c:pt>
                <c:pt idx="61">
                  <c:v>126</c:v>
                </c:pt>
                <c:pt idx="62">
                  <c:v>128</c:v>
                </c:pt>
                <c:pt idx="63">
                  <c:v>134</c:v>
                </c:pt>
                <c:pt idx="64">
                  <c:v>137</c:v>
                </c:pt>
                <c:pt idx="65">
                  <c:v>134</c:v>
                </c:pt>
                <c:pt idx="66">
                  <c:v>132</c:v>
                </c:pt>
                <c:pt idx="67">
                  <c:v>123</c:v>
                </c:pt>
                <c:pt idx="68">
                  <c:v>128</c:v>
                </c:pt>
                <c:pt idx="69">
                  <c:v>129</c:v>
                </c:pt>
                <c:pt idx="70">
                  <c:v>134</c:v>
                </c:pt>
                <c:pt idx="71">
                  <c:v>127</c:v>
                </c:pt>
                <c:pt idx="72">
                  <c:v>132</c:v>
                </c:pt>
                <c:pt idx="73">
                  <c:v>134</c:v>
                </c:pt>
                <c:pt idx="74">
                  <c:v>138</c:v>
                </c:pt>
                <c:pt idx="75">
                  <c:v>138</c:v>
                </c:pt>
                <c:pt idx="76">
                  <c:v>138</c:v>
                </c:pt>
                <c:pt idx="77">
                  <c:v>134</c:v>
                </c:pt>
                <c:pt idx="78">
                  <c:v>129</c:v>
                </c:pt>
                <c:pt idx="79">
                  <c:v>132</c:v>
                </c:pt>
                <c:pt idx="80">
                  <c:v>134</c:v>
                </c:pt>
                <c:pt idx="81">
                  <c:v>140</c:v>
                </c:pt>
                <c:pt idx="82">
                  <c:v>139</c:v>
                </c:pt>
                <c:pt idx="83">
                  <c:v>135</c:v>
                </c:pt>
                <c:pt idx="84">
                  <c:v>136</c:v>
                </c:pt>
                <c:pt idx="85">
                  <c:v>134</c:v>
                </c:pt>
                <c:pt idx="86">
                  <c:v>142</c:v>
                </c:pt>
                <c:pt idx="87">
                  <c:v>137</c:v>
                </c:pt>
                <c:pt idx="88">
                  <c:v>133</c:v>
                </c:pt>
                <c:pt idx="89">
                  <c:v>132</c:v>
                </c:pt>
                <c:pt idx="90">
                  <c:v>133</c:v>
                </c:pt>
                <c:pt idx="91">
                  <c:v>141</c:v>
                </c:pt>
                <c:pt idx="92">
                  <c:v>144</c:v>
                </c:pt>
                <c:pt idx="93">
                  <c:v>149</c:v>
                </c:pt>
                <c:pt idx="94">
                  <c:v>144</c:v>
                </c:pt>
                <c:pt idx="95">
                  <c:v>141</c:v>
                </c:pt>
                <c:pt idx="96">
                  <c:v>139</c:v>
                </c:pt>
                <c:pt idx="97">
                  <c:v>141</c:v>
                </c:pt>
                <c:pt idx="98">
                  <c:v>134</c:v>
                </c:pt>
                <c:pt idx="99">
                  <c:v>137</c:v>
                </c:pt>
                <c:pt idx="100">
                  <c:v>139</c:v>
                </c:pt>
                <c:pt idx="101">
                  <c:v>144</c:v>
                </c:pt>
                <c:pt idx="102">
                  <c:v>141</c:v>
                </c:pt>
                <c:pt idx="103">
                  <c:v>137</c:v>
                </c:pt>
                <c:pt idx="104">
                  <c:v>130</c:v>
                </c:pt>
                <c:pt idx="105">
                  <c:v>131</c:v>
                </c:pt>
                <c:pt idx="106">
                  <c:v>133</c:v>
                </c:pt>
                <c:pt idx="107">
                  <c:v>147</c:v>
                </c:pt>
                <c:pt idx="108">
                  <c:v>146</c:v>
                </c:pt>
                <c:pt idx="109">
                  <c:v>149</c:v>
                </c:pt>
                <c:pt idx="110">
                  <c:v>136</c:v>
                </c:pt>
                <c:pt idx="111">
                  <c:v>126</c:v>
                </c:pt>
                <c:pt idx="112">
                  <c:v>121</c:v>
                </c:pt>
                <c:pt idx="113">
                  <c:v>126</c:v>
                </c:pt>
                <c:pt idx="114">
                  <c:v>137</c:v>
                </c:pt>
                <c:pt idx="115">
                  <c:v>140</c:v>
                </c:pt>
                <c:pt idx="116">
                  <c:v>144</c:v>
                </c:pt>
                <c:pt idx="117">
                  <c:v>144</c:v>
                </c:pt>
                <c:pt idx="118">
                  <c:v>144</c:v>
                </c:pt>
                <c:pt idx="119">
                  <c:v>151</c:v>
                </c:pt>
                <c:pt idx="120">
                  <c:v>149</c:v>
                </c:pt>
                <c:pt idx="121">
                  <c:v>146</c:v>
                </c:pt>
                <c:pt idx="122">
                  <c:v>144</c:v>
                </c:pt>
                <c:pt idx="123">
                  <c:v>149</c:v>
                </c:pt>
                <c:pt idx="124">
                  <c:v>157</c:v>
                </c:pt>
                <c:pt idx="125">
                  <c:v>159</c:v>
                </c:pt>
                <c:pt idx="126">
                  <c:v>160</c:v>
                </c:pt>
                <c:pt idx="127">
                  <c:v>155</c:v>
                </c:pt>
                <c:pt idx="128">
                  <c:v>150</c:v>
                </c:pt>
                <c:pt idx="129">
                  <c:v>147</c:v>
                </c:pt>
                <c:pt idx="130">
                  <c:v>151</c:v>
                </c:pt>
                <c:pt idx="131">
                  <c:v>150</c:v>
                </c:pt>
                <c:pt idx="132">
                  <c:v>152</c:v>
                </c:pt>
                <c:pt idx="133">
                  <c:v>153</c:v>
                </c:pt>
                <c:pt idx="134">
                  <c:v>158</c:v>
                </c:pt>
                <c:pt idx="135">
                  <c:v>156</c:v>
                </c:pt>
                <c:pt idx="136">
                  <c:v>155</c:v>
                </c:pt>
                <c:pt idx="137">
                  <c:v>152</c:v>
                </c:pt>
                <c:pt idx="138">
                  <c:v>151</c:v>
                </c:pt>
                <c:pt idx="139">
                  <c:v>150</c:v>
                </c:pt>
                <c:pt idx="140">
                  <c:v>153</c:v>
                </c:pt>
                <c:pt idx="141">
                  <c:v>159</c:v>
                </c:pt>
                <c:pt idx="142">
                  <c:v>152</c:v>
                </c:pt>
                <c:pt idx="143">
                  <c:v>152</c:v>
                </c:pt>
                <c:pt idx="144">
                  <c:v>152</c:v>
                </c:pt>
                <c:pt idx="145">
                  <c:v>164</c:v>
                </c:pt>
                <c:pt idx="146">
                  <c:v>162</c:v>
                </c:pt>
                <c:pt idx="147">
                  <c:v>158</c:v>
                </c:pt>
                <c:pt idx="148">
                  <c:v>153</c:v>
                </c:pt>
                <c:pt idx="149">
                  <c:v>156</c:v>
                </c:pt>
                <c:pt idx="150">
                  <c:v>165</c:v>
                </c:pt>
                <c:pt idx="151">
                  <c:v>158</c:v>
                </c:pt>
                <c:pt idx="152">
                  <c:v>158</c:v>
                </c:pt>
                <c:pt idx="153">
                  <c:v>153</c:v>
                </c:pt>
                <c:pt idx="154">
                  <c:v>162</c:v>
                </c:pt>
                <c:pt idx="155">
                  <c:v>165</c:v>
                </c:pt>
                <c:pt idx="156">
                  <c:v>167</c:v>
                </c:pt>
                <c:pt idx="157">
                  <c:v>169</c:v>
                </c:pt>
                <c:pt idx="158">
                  <c:v>162</c:v>
                </c:pt>
                <c:pt idx="159">
                  <c:v>164</c:v>
                </c:pt>
                <c:pt idx="160">
                  <c:v>158</c:v>
                </c:pt>
                <c:pt idx="161">
                  <c:v>164</c:v>
                </c:pt>
                <c:pt idx="162">
                  <c:v>168</c:v>
                </c:pt>
                <c:pt idx="163">
                  <c:v>172</c:v>
                </c:pt>
                <c:pt idx="164">
                  <c:v>173</c:v>
                </c:pt>
                <c:pt idx="165">
                  <c:v>169</c:v>
                </c:pt>
                <c:pt idx="166">
                  <c:v>162</c:v>
                </c:pt>
                <c:pt idx="167">
                  <c:v>169</c:v>
                </c:pt>
                <c:pt idx="168">
                  <c:v>163</c:v>
                </c:pt>
                <c:pt idx="169">
                  <c:v>178</c:v>
                </c:pt>
                <c:pt idx="170">
                  <c:v>175</c:v>
                </c:pt>
                <c:pt idx="171">
                  <c:v>176</c:v>
                </c:pt>
                <c:pt idx="172">
                  <c:v>169</c:v>
                </c:pt>
                <c:pt idx="173">
                  <c:v>161</c:v>
                </c:pt>
                <c:pt idx="174">
                  <c:v>170</c:v>
                </c:pt>
                <c:pt idx="175">
                  <c:v>169</c:v>
                </c:pt>
                <c:pt idx="176">
                  <c:v>171</c:v>
                </c:pt>
                <c:pt idx="177">
                  <c:v>163</c:v>
                </c:pt>
                <c:pt idx="178">
                  <c:v>166</c:v>
                </c:pt>
                <c:pt idx="179">
                  <c:v>161</c:v>
                </c:pt>
                <c:pt idx="180">
                  <c:v>169</c:v>
                </c:pt>
                <c:pt idx="181">
                  <c:v>172</c:v>
                </c:pt>
                <c:pt idx="182">
                  <c:v>177</c:v>
                </c:pt>
                <c:pt idx="183">
                  <c:v>177</c:v>
                </c:pt>
                <c:pt idx="184">
                  <c:v>170</c:v>
                </c:pt>
                <c:pt idx="185">
                  <c:v>170</c:v>
                </c:pt>
                <c:pt idx="186">
                  <c:v>168</c:v>
                </c:pt>
                <c:pt idx="187">
                  <c:v>162</c:v>
                </c:pt>
                <c:pt idx="188">
                  <c:v>164</c:v>
                </c:pt>
                <c:pt idx="189">
                  <c:v>161</c:v>
                </c:pt>
                <c:pt idx="190">
                  <c:v>169</c:v>
                </c:pt>
                <c:pt idx="191">
                  <c:v>169</c:v>
                </c:pt>
                <c:pt idx="192">
                  <c:v>170</c:v>
                </c:pt>
                <c:pt idx="193">
                  <c:v>176</c:v>
                </c:pt>
                <c:pt idx="194">
                  <c:v>179</c:v>
                </c:pt>
                <c:pt idx="195">
                  <c:v>180</c:v>
                </c:pt>
                <c:pt idx="196">
                  <c:v>179</c:v>
                </c:pt>
                <c:pt idx="197">
                  <c:v>171</c:v>
                </c:pt>
                <c:pt idx="198">
                  <c:v>174</c:v>
                </c:pt>
                <c:pt idx="199">
                  <c:v>166</c:v>
                </c:pt>
                <c:pt idx="200">
                  <c:v>165</c:v>
                </c:pt>
                <c:pt idx="201">
                  <c:v>166</c:v>
                </c:pt>
                <c:pt idx="202">
                  <c:v>173</c:v>
                </c:pt>
                <c:pt idx="203">
                  <c:v>188</c:v>
                </c:pt>
                <c:pt idx="204">
                  <c:v>185</c:v>
                </c:pt>
                <c:pt idx="205">
                  <c:v>179</c:v>
                </c:pt>
                <c:pt idx="206">
                  <c:v>171</c:v>
                </c:pt>
                <c:pt idx="207">
                  <c:v>171</c:v>
                </c:pt>
                <c:pt idx="208">
                  <c:v>172</c:v>
                </c:pt>
                <c:pt idx="209">
                  <c:v>178</c:v>
                </c:pt>
                <c:pt idx="210">
                  <c:v>185</c:v>
                </c:pt>
                <c:pt idx="211">
                  <c:v>175</c:v>
                </c:pt>
                <c:pt idx="212">
                  <c:v>164</c:v>
                </c:pt>
                <c:pt idx="213">
                  <c:v>153</c:v>
                </c:pt>
                <c:pt idx="214">
                  <c:v>164</c:v>
                </c:pt>
                <c:pt idx="215">
                  <c:v>170</c:v>
                </c:pt>
                <c:pt idx="216">
                  <c:v>183</c:v>
                </c:pt>
                <c:pt idx="217">
                  <c:v>194</c:v>
                </c:pt>
                <c:pt idx="218">
                  <c:v>192</c:v>
                </c:pt>
                <c:pt idx="219">
                  <c:v>183</c:v>
                </c:pt>
                <c:pt idx="220">
                  <c:v>179</c:v>
                </c:pt>
                <c:pt idx="221">
                  <c:v>180</c:v>
                </c:pt>
                <c:pt idx="222">
                  <c:v>184</c:v>
                </c:pt>
                <c:pt idx="223">
                  <c:v>180</c:v>
                </c:pt>
                <c:pt idx="224">
                  <c:v>179</c:v>
                </c:pt>
                <c:pt idx="225">
                  <c:v>179</c:v>
                </c:pt>
                <c:pt idx="226">
                  <c:v>176</c:v>
                </c:pt>
                <c:pt idx="227">
                  <c:v>177</c:v>
                </c:pt>
                <c:pt idx="228">
                  <c:v>174</c:v>
                </c:pt>
                <c:pt idx="229">
                  <c:v>186</c:v>
                </c:pt>
                <c:pt idx="230">
                  <c:v>185</c:v>
                </c:pt>
                <c:pt idx="231">
                  <c:v>196</c:v>
                </c:pt>
                <c:pt idx="232">
                  <c:v>184</c:v>
                </c:pt>
                <c:pt idx="233">
                  <c:v>182</c:v>
                </c:pt>
                <c:pt idx="234">
                  <c:v>183</c:v>
                </c:pt>
                <c:pt idx="235">
                  <c:v>194</c:v>
                </c:pt>
                <c:pt idx="236">
                  <c:v>205</c:v>
                </c:pt>
                <c:pt idx="237">
                  <c:v>203</c:v>
                </c:pt>
                <c:pt idx="238">
                  <c:v>203</c:v>
                </c:pt>
                <c:pt idx="239">
                  <c:v>211</c:v>
                </c:pt>
                <c:pt idx="240">
                  <c:v>205</c:v>
                </c:pt>
                <c:pt idx="241">
                  <c:v>198</c:v>
                </c:pt>
                <c:pt idx="242">
                  <c:v>189</c:v>
                </c:pt>
                <c:pt idx="243">
                  <c:v>186</c:v>
                </c:pt>
                <c:pt idx="244">
                  <c:v>181</c:v>
                </c:pt>
                <c:pt idx="245">
                  <c:v>186</c:v>
                </c:pt>
                <c:pt idx="246">
                  <c:v>194</c:v>
                </c:pt>
                <c:pt idx="247">
                  <c:v>197</c:v>
                </c:pt>
                <c:pt idx="248">
                  <c:v>189</c:v>
                </c:pt>
                <c:pt idx="249">
                  <c:v>183</c:v>
                </c:pt>
                <c:pt idx="250">
                  <c:v>195</c:v>
                </c:pt>
                <c:pt idx="251">
                  <c:v>199</c:v>
                </c:pt>
                <c:pt idx="252">
                  <c:v>208</c:v>
                </c:pt>
                <c:pt idx="253">
                  <c:v>205</c:v>
                </c:pt>
                <c:pt idx="254">
                  <c:v>195</c:v>
                </c:pt>
                <c:pt idx="255">
                  <c:v>196</c:v>
                </c:pt>
                <c:pt idx="256">
                  <c:v>200</c:v>
                </c:pt>
                <c:pt idx="257">
                  <c:v>205</c:v>
                </c:pt>
                <c:pt idx="258">
                  <c:v>202</c:v>
                </c:pt>
                <c:pt idx="259">
                  <c:v>203</c:v>
                </c:pt>
                <c:pt idx="260">
                  <c:v>201</c:v>
                </c:pt>
                <c:pt idx="261">
                  <c:v>195</c:v>
                </c:pt>
                <c:pt idx="262">
                  <c:v>183</c:v>
                </c:pt>
                <c:pt idx="263">
                  <c:v>190</c:v>
                </c:pt>
                <c:pt idx="264">
                  <c:v>190</c:v>
                </c:pt>
                <c:pt idx="265">
                  <c:v>194</c:v>
                </c:pt>
                <c:pt idx="266">
                  <c:v>191</c:v>
                </c:pt>
                <c:pt idx="267">
                  <c:v>198</c:v>
                </c:pt>
                <c:pt idx="268">
                  <c:v>199</c:v>
                </c:pt>
                <c:pt idx="269">
                  <c:v>202</c:v>
                </c:pt>
                <c:pt idx="270">
                  <c:v>209</c:v>
                </c:pt>
                <c:pt idx="271">
                  <c:v>212</c:v>
                </c:pt>
                <c:pt idx="272">
                  <c:v>227</c:v>
                </c:pt>
                <c:pt idx="273">
                  <c:v>219</c:v>
                </c:pt>
                <c:pt idx="274">
                  <c:v>211</c:v>
                </c:pt>
                <c:pt idx="275">
                  <c:v>202</c:v>
                </c:pt>
                <c:pt idx="276">
                  <c:v>203</c:v>
                </c:pt>
                <c:pt idx="277">
                  <c:v>201</c:v>
                </c:pt>
                <c:pt idx="278">
                  <c:v>191</c:v>
                </c:pt>
                <c:pt idx="279">
                  <c:v>187</c:v>
                </c:pt>
                <c:pt idx="280">
                  <c:v>196</c:v>
                </c:pt>
                <c:pt idx="281">
                  <c:v>193</c:v>
                </c:pt>
                <c:pt idx="282">
                  <c:v>191</c:v>
                </c:pt>
                <c:pt idx="283">
                  <c:v>181</c:v>
                </c:pt>
                <c:pt idx="284">
                  <c:v>197</c:v>
                </c:pt>
                <c:pt idx="285">
                  <c:v>203</c:v>
                </c:pt>
                <c:pt idx="286">
                  <c:v>218</c:v>
                </c:pt>
                <c:pt idx="287">
                  <c:v>218</c:v>
                </c:pt>
                <c:pt idx="288">
                  <c:v>215</c:v>
                </c:pt>
                <c:pt idx="289">
                  <c:v>207</c:v>
                </c:pt>
                <c:pt idx="290">
                  <c:v>201</c:v>
                </c:pt>
                <c:pt idx="291">
                  <c:v>204</c:v>
                </c:pt>
                <c:pt idx="292">
                  <c:v>200</c:v>
                </c:pt>
                <c:pt idx="293">
                  <c:v>204</c:v>
                </c:pt>
                <c:pt idx="294">
                  <c:v>194</c:v>
                </c:pt>
                <c:pt idx="295">
                  <c:v>196</c:v>
                </c:pt>
                <c:pt idx="296">
                  <c:v>204</c:v>
                </c:pt>
                <c:pt idx="297">
                  <c:v>213</c:v>
                </c:pt>
                <c:pt idx="298">
                  <c:v>222</c:v>
                </c:pt>
                <c:pt idx="299">
                  <c:v>215</c:v>
                </c:pt>
                <c:pt idx="300">
                  <c:v>220</c:v>
                </c:pt>
                <c:pt idx="301">
                  <c:v>234</c:v>
                </c:pt>
                <c:pt idx="302">
                  <c:v>228</c:v>
                </c:pt>
                <c:pt idx="303">
                  <c:v>223</c:v>
                </c:pt>
                <c:pt idx="304">
                  <c:v>205</c:v>
                </c:pt>
                <c:pt idx="305">
                  <c:v>202</c:v>
                </c:pt>
                <c:pt idx="306">
                  <c:v>204</c:v>
                </c:pt>
                <c:pt idx="307">
                  <c:v>208</c:v>
                </c:pt>
                <c:pt idx="308">
                  <c:v>224</c:v>
                </c:pt>
                <c:pt idx="309">
                  <c:v>225</c:v>
                </c:pt>
                <c:pt idx="310">
                  <c:v>219</c:v>
                </c:pt>
                <c:pt idx="311">
                  <c:v>208</c:v>
                </c:pt>
                <c:pt idx="312">
                  <c:v>214</c:v>
                </c:pt>
                <c:pt idx="313">
                  <c:v>213</c:v>
                </c:pt>
                <c:pt idx="314">
                  <c:v>219</c:v>
                </c:pt>
                <c:pt idx="315">
                  <c:v>217</c:v>
                </c:pt>
                <c:pt idx="316">
                  <c:v>214</c:v>
                </c:pt>
                <c:pt idx="317">
                  <c:v>220</c:v>
                </c:pt>
                <c:pt idx="318">
                  <c:v>211</c:v>
                </c:pt>
                <c:pt idx="319">
                  <c:v>213</c:v>
                </c:pt>
                <c:pt idx="320">
                  <c:v>206</c:v>
                </c:pt>
                <c:pt idx="321">
                  <c:v>207</c:v>
                </c:pt>
                <c:pt idx="322">
                  <c:v>214</c:v>
                </c:pt>
                <c:pt idx="323">
                  <c:v>219</c:v>
                </c:pt>
                <c:pt idx="324">
                  <c:v>221</c:v>
                </c:pt>
                <c:pt idx="325">
                  <c:v>219</c:v>
                </c:pt>
                <c:pt idx="326">
                  <c:v>214</c:v>
                </c:pt>
                <c:pt idx="327">
                  <c:v>226</c:v>
                </c:pt>
                <c:pt idx="328">
                  <c:v>224</c:v>
                </c:pt>
                <c:pt idx="329">
                  <c:v>219</c:v>
                </c:pt>
                <c:pt idx="330">
                  <c:v>210</c:v>
                </c:pt>
                <c:pt idx="331">
                  <c:v>203</c:v>
                </c:pt>
                <c:pt idx="332">
                  <c:v>208</c:v>
                </c:pt>
                <c:pt idx="333">
                  <c:v>214</c:v>
                </c:pt>
                <c:pt idx="334">
                  <c:v>230</c:v>
                </c:pt>
                <c:pt idx="335">
                  <c:v>243</c:v>
                </c:pt>
                <c:pt idx="336">
                  <c:v>241</c:v>
                </c:pt>
                <c:pt idx="337">
                  <c:v>232</c:v>
                </c:pt>
                <c:pt idx="338">
                  <c:v>226</c:v>
                </c:pt>
                <c:pt idx="339">
                  <c:v>220</c:v>
                </c:pt>
                <c:pt idx="340">
                  <c:v>223</c:v>
                </c:pt>
                <c:pt idx="341">
                  <c:v>218</c:v>
                </c:pt>
                <c:pt idx="342">
                  <c:v>225</c:v>
                </c:pt>
                <c:pt idx="343">
                  <c:v>231</c:v>
                </c:pt>
                <c:pt idx="344">
                  <c:v>226</c:v>
                </c:pt>
                <c:pt idx="345">
                  <c:v>216</c:v>
                </c:pt>
                <c:pt idx="346">
                  <c:v>208</c:v>
                </c:pt>
                <c:pt idx="347">
                  <c:v>222</c:v>
                </c:pt>
                <c:pt idx="348">
                  <c:v>230</c:v>
                </c:pt>
                <c:pt idx="349">
                  <c:v>240</c:v>
                </c:pt>
                <c:pt idx="350">
                  <c:v>232</c:v>
                </c:pt>
                <c:pt idx="351">
                  <c:v>223</c:v>
                </c:pt>
                <c:pt idx="352">
                  <c:v>226</c:v>
                </c:pt>
                <c:pt idx="353">
                  <c:v>230</c:v>
                </c:pt>
                <c:pt idx="354">
                  <c:v>235</c:v>
                </c:pt>
                <c:pt idx="355">
                  <c:v>232</c:v>
                </c:pt>
                <c:pt idx="356">
                  <c:v>222</c:v>
                </c:pt>
                <c:pt idx="357">
                  <c:v>214</c:v>
                </c:pt>
                <c:pt idx="358">
                  <c:v>207</c:v>
                </c:pt>
                <c:pt idx="359">
                  <c:v>217</c:v>
                </c:pt>
                <c:pt idx="360">
                  <c:v>233</c:v>
                </c:pt>
                <c:pt idx="361">
                  <c:v>242</c:v>
                </c:pt>
                <c:pt idx="362">
                  <c:v>242</c:v>
                </c:pt>
                <c:pt idx="363">
                  <c:v>241</c:v>
                </c:pt>
                <c:pt idx="364">
                  <c:v>230</c:v>
                </c:pt>
                <c:pt idx="365">
                  <c:v>223</c:v>
                </c:pt>
                <c:pt idx="366">
                  <c:v>220</c:v>
                </c:pt>
                <c:pt idx="367">
                  <c:v>218</c:v>
                </c:pt>
                <c:pt idx="368">
                  <c:v>226</c:v>
                </c:pt>
                <c:pt idx="369">
                  <c:v>230</c:v>
                </c:pt>
                <c:pt idx="370">
                  <c:v>241</c:v>
                </c:pt>
                <c:pt idx="371">
                  <c:v>233</c:v>
                </c:pt>
                <c:pt idx="372">
                  <c:v>228</c:v>
                </c:pt>
                <c:pt idx="373">
                  <c:v>226</c:v>
                </c:pt>
                <c:pt idx="374">
                  <c:v>226</c:v>
                </c:pt>
                <c:pt idx="375">
                  <c:v>223</c:v>
                </c:pt>
                <c:pt idx="376">
                  <c:v>223</c:v>
                </c:pt>
                <c:pt idx="377">
                  <c:v>225</c:v>
                </c:pt>
                <c:pt idx="378">
                  <c:v>237</c:v>
                </c:pt>
                <c:pt idx="379">
                  <c:v>222</c:v>
                </c:pt>
                <c:pt idx="380">
                  <c:v>223</c:v>
                </c:pt>
                <c:pt idx="381">
                  <c:v>222</c:v>
                </c:pt>
                <c:pt idx="382">
                  <c:v>239</c:v>
                </c:pt>
                <c:pt idx="383">
                  <c:v>227</c:v>
                </c:pt>
                <c:pt idx="384">
                  <c:v>220</c:v>
                </c:pt>
                <c:pt idx="385">
                  <c:v>217</c:v>
                </c:pt>
                <c:pt idx="386">
                  <c:v>238</c:v>
                </c:pt>
                <c:pt idx="387">
                  <c:v>244</c:v>
                </c:pt>
                <c:pt idx="388">
                  <c:v>246</c:v>
                </c:pt>
                <c:pt idx="389">
                  <c:v>243</c:v>
                </c:pt>
                <c:pt idx="390">
                  <c:v>241</c:v>
                </c:pt>
                <c:pt idx="391">
                  <c:v>249</c:v>
                </c:pt>
                <c:pt idx="392">
                  <c:v>242</c:v>
                </c:pt>
                <c:pt idx="393">
                  <c:v>242</c:v>
                </c:pt>
                <c:pt idx="394">
                  <c:v>235</c:v>
                </c:pt>
                <c:pt idx="395">
                  <c:v>236</c:v>
                </c:pt>
                <c:pt idx="396">
                  <c:v>242</c:v>
                </c:pt>
                <c:pt idx="397">
                  <c:v>241</c:v>
                </c:pt>
                <c:pt idx="398">
                  <c:v>255</c:v>
                </c:pt>
                <c:pt idx="399">
                  <c:v>257</c:v>
                </c:pt>
                <c:pt idx="400">
                  <c:v>264</c:v>
                </c:pt>
                <c:pt idx="401">
                  <c:v>252</c:v>
                </c:pt>
                <c:pt idx="402">
                  <c:v>242</c:v>
                </c:pt>
                <c:pt idx="403">
                  <c:v>237</c:v>
                </c:pt>
                <c:pt idx="404">
                  <c:v>234</c:v>
                </c:pt>
                <c:pt idx="405">
                  <c:v>237</c:v>
                </c:pt>
                <c:pt idx="406">
                  <c:v>234</c:v>
                </c:pt>
                <c:pt idx="407">
                  <c:v>236</c:v>
                </c:pt>
                <c:pt idx="408">
                  <c:v>234</c:v>
                </c:pt>
                <c:pt idx="409">
                  <c:v>234</c:v>
                </c:pt>
                <c:pt idx="410">
                  <c:v>234</c:v>
                </c:pt>
                <c:pt idx="411">
                  <c:v>236</c:v>
                </c:pt>
                <c:pt idx="412">
                  <c:v>238</c:v>
                </c:pt>
                <c:pt idx="413">
                  <c:v>238</c:v>
                </c:pt>
                <c:pt idx="414">
                  <c:v>230</c:v>
                </c:pt>
                <c:pt idx="415">
                  <c:v>229</c:v>
                </c:pt>
                <c:pt idx="416">
                  <c:v>225</c:v>
                </c:pt>
                <c:pt idx="417">
                  <c:v>235</c:v>
                </c:pt>
                <c:pt idx="418">
                  <c:v>233</c:v>
                </c:pt>
                <c:pt idx="419">
                  <c:v>235</c:v>
                </c:pt>
                <c:pt idx="420">
                  <c:v>233</c:v>
                </c:pt>
                <c:pt idx="421">
                  <c:v>239</c:v>
                </c:pt>
                <c:pt idx="422">
                  <c:v>249</c:v>
                </c:pt>
                <c:pt idx="423">
                  <c:v>245</c:v>
                </c:pt>
                <c:pt idx="424">
                  <c:v>247</c:v>
                </c:pt>
                <c:pt idx="425">
                  <c:v>246</c:v>
                </c:pt>
                <c:pt idx="426">
                  <c:v>251</c:v>
                </c:pt>
                <c:pt idx="427">
                  <c:v>247</c:v>
                </c:pt>
                <c:pt idx="428">
                  <c:v>232</c:v>
                </c:pt>
                <c:pt idx="429">
                  <c:v>232</c:v>
                </c:pt>
                <c:pt idx="430">
                  <c:v>225</c:v>
                </c:pt>
                <c:pt idx="431">
                  <c:v>226</c:v>
                </c:pt>
                <c:pt idx="432">
                  <c:v>229</c:v>
                </c:pt>
                <c:pt idx="433">
                  <c:v>237</c:v>
                </c:pt>
                <c:pt idx="434">
                  <c:v>252</c:v>
                </c:pt>
                <c:pt idx="435">
                  <c:v>250</c:v>
                </c:pt>
                <c:pt idx="436">
                  <c:v>261</c:v>
                </c:pt>
                <c:pt idx="437">
                  <c:v>242</c:v>
                </c:pt>
                <c:pt idx="438">
                  <c:v>242</c:v>
                </c:pt>
                <c:pt idx="439">
                  <c:v>225</c:v>
                </c:pt>
                <c:pt idx="440">
                  <c:v>233</c:v>
                </c:pt>
                <c:pt idx="441">
                  <c:v>234</c:v>
                </c:pt>
                <c:pt idx="442">
                  <c:v>229</c:v>
                </c:pt>
                <c:pt idx="443">
                  <c:v>233</c:v>
                </c:pt>
                <c:pt idx="444">
                  <c:v>231</c:v>
                </c:pt>
                <c:pt idx="445">
                  <c:v>231</c:v>
                </c:pt>
                <c:pt idx="446">
                  <c:v>236</c:v>
                </c:pt>
                <c:pt idx="447">
                  <c:v>232</c:v>
                </c:pt>
                <c:pt idx="448">
                  <c:v>237</c:v>
                </c:pt>
                <c:pt idx="449">
                  <c:v>228</c:v>
                </c:pt>
                <c:pt idx="450">
                  <c:v>251</c:v>
                </c:pt>
                <c:pt idx="451">
                  <c:v>268</c:v>
                </c:pt>
                <c:pt idx="452">
                  <c:v>268</c:v>
                </c:pt>
                <c:pt idx="453">
                  <c:v>243</c:v>
                </c:pt>
                <c:pt idx="454">
                  <c:v>231</c:v>
                </c:pt>
                <c:pt idx="455">
                  <c:v>233</c:v>
                </c:pt>
                <c:pt idx="456">
                  <c:v>238</c:v>
                </c:pt>
                <c:pt idx="457">
                  <c:v>236</c:v>
                </c:pt>
                <c:pt idx="458">
                  <c:v>229</c:v>
                </c:pt>
                <c:pt idx="459">
                  <c:v>224</c:v>
                </c:pt>
                <c:pt idx="460">
                  <c:v>220</c:v>
                </c:pt>
                <c:pt idx="461">
                  <c:v>228</c:v>
                </c:pt>
                <c:pt idx="462">
                  <c:v>236</c:v>
                </c:pt>
                <c:pt idx="463">
                  <c:v>245</c:v>
                </c:pt>
                <c:pt idx="464">
                  <c:v>250</c:v>
                </c:pt>
                <c:pt idx="465">
                  <c:v>255</c:v>
                </c:pt>
                <c:pt idx="466">
                  <c:v>245</c:v>
                </c:pt>
                <c:pt idx="467">
                  <c:v>243</c:v>
                </c:pt>
                <c:pt idx="468">
                  <c:v>232</c:v>
                </c:pt>
                <c:pt idx="469">
                  <c:v>239</c:v>
                </c:pt>
                <c:pt idx="470">
                  <c:v>238</c:v>
                </c:pt>
                <c:pt idx="471">
                  <c:v>239</c:v>
                </c:pt>
                <c:pt idx="472">
                  <c:v>239</c:v>
                </c:pt>
                <c:pt idx="473">
                  <c:v>240</c:v>
                </c:pt>
                <c:pt idx="474">
                  <c:v>249</c:v>
                </c:pt>
                <c:pt idx="475">
                  <c:v>254</c:v>
                </c:pt>
                <c:pt idx="476">
                  <c:v>260</c:v>
                </c:pt>
                <c:pt idx="477">
                  <c:v>245</c:v>
                </c:pt>
                <c:pt idx="478">
                  <c:v>238</c:v>
                </c:pt>
                <c:pt idx="479">
                  <c:v>236</c:v>
                </c:pt>
                <c:pt idx="480">
                  <c:v>241</c:v>
                </c:pt>
                <c:pt idx="481">
                  <c:v>243</c:v>
                </c:pt>
                <c:pt idx="482">
                  <c:v>239</c:v>
                </c:pt>
                <c:pt idx="483">
                  <c:v>239</c:v>
                </c:pt>
                <c:pt idx="484">
                  <c:v>236</c:v>
                </c:pt>
                <c:pt idx="485">
                  <c:v>227</c:v>
                </c:pt>
                <c:pt idx="486">
                  <c:v>235</c:v>
                </c:pt>
                <c:pt idx="487">
                  <c:v>236</c:v>
                </c:pt>
                <c:pt idx="488">
                  <c:v>244</c:v>
                </c:pt>
                <c:pt idx="489">
                  <c:v>241</c:v>
                </c:pt>
                <c:pt idx="490">
                  <c:v>249</c:v>
                </c:pt>
                <c:pt idx="491">
                  <c:v>253</c:v>
                </c:pt>
                <c:pt idx="492">
                  <c:v>257</c:v>
                </c:pt>
                <c:pt idx="493">
                  <c:v>258</c:v>
                </c:pt>
                <c:pt idx="494">
                  <c:v>253</c:v>
                </c:pt>
                <c:pt idx="495">
                  <c:v>252</c:v>
                </c:pt>
                <c:pt idx="496">
                  <c:v>235</c:v>
                </c:pt>
                <c:pt idx="497">
                  <c:v>242</c:v>
                </c:pt>
                <c:pt idx="498">
                  <c:v>241</c:v>
                </c:pt>
                <c:pt idx="499">
                  <c:v>264</c:v>
                </c:pt>
                <c:pt idx="500">
                  <c:v>268</c:v>
                </c:pt>
                <c:pt idx="501">
                  <c:v>267</c:v>
                </c:pt>
                <c:pt idx="502">
                  <c:v>270</c:v>
                </c:pt>
                <c:pt idx="503">
                  <c:v>258</c:v>
                </c:pt>
                <c:pt idx="504">
                  <c:v>252</c:v>
                </c:pt>
                <c:pt idx="505">
                  <c:v>241</c:v>
                </c:pt>
                <c:pt idx="506">
                  <c:v>241</c:v>
                </c:pt>
                <c:pt idx="507">
                  <c:v>248</c:v>
                </c:pt>
                <c:pt idx="508">
                  <c:v>253</c:v>
                </c:pt>
                <c:pt idx="509">
                  <c:v>257</c:v>
                </c:pt>
                <c:pt idx="510">
                  <c:v>259</c:v>
                </c:pt>
                <c:pt idx="511">
                  <c:v>252</c:v>
                </c:pt>
                <c:pt idx="512">
                  <c:v>263</c:v>
                </c:pt>
                <c:pt idx="513">
                  <c:v>262</c:v>
                </c:pt>
                <c:pt idx="514">
                  <c:v>269</c:v>
                </c:pt>
                <c:pt idx="515">
                  <c:v>264</c:v>
                </c:pt>
                <c:pt idx="516">
                  <c:v>251</c:v>
                </c:pt>
                <c:pt idx="517">
                  <c:v>239</c:v>
                </c:pt>
                <c:pt idx="518">
                  <c:v>234</c:v>
                </c:pt>
                <c:pt idx="519">
                  <c:v>239</c:v>
                </c:pt>
                <c:pt idx="520">
                  <c:v>240</c:v>
                </c:pt>
                <c:pt idx="521">
                  <c:v>241</c:v>
                </c:pt>
                <c:pt idx="522">
                  <c:v>240</c:v>
                </c:pt>
                <c:pt idx="523">
                  <c:v>240</c:v>
                </c:pt>
                <c:pt idx="524">
                  <c:v>233</c:v>
                </c:pt>
                <c:pt idx="525">
                  <c:v>235</c:v>
                </c:pt>
                <c:pt idx="526">
                  <c:v>253</c:v>
                </c:pt>
                <c:pt idx="527">
                  <c:v>265</c:v>
                </c:pt>
                <c:pt idx="528">
                  <c:v>273</c:v>
                </c:pt>
                <c:pt idx="529">
                  <c:v>271</c:v>
                </c:pt>
                <c:pt idx="530">
                  <c:v>268</c:v>
                </c:pt>
                <c:pt idx="531">
                  <c:v>261</c:v>
                </c:pt>
                <c:pt idx="532">
                  <c:v>250</c:v>
                </c:pt>
                <c:pt idx="533">
                  <c:v>240</c:v>
                </c:pt>
                <c:pt idx="534">
                  <c:v>251</c:v>
                </c:pt>
                <c:pt idx="535">
                  <c:v>250</c:v>
                </c:pt>
                <c:pt idx="536">
                  <c:v>255</c:v>
                </c:pt>
                <c:pt idx="537">
                  <c:v>248</c:v>
                </c:pt>
                <c:pt idx="538">
                  <c:v>251</c:v>
                </c:pt>
                <c:pt idx="539">
                  <c:v>255</c:v>
                </c:pt>
                <c:pt idx="540">
                  <c:v>254</c:v>
                </c:pt>
                <c:pt idx="541">
                  <c:v>255</c:v>
                </c:pt>
                <c:pt idx="542">
                  <c:v>260</c:v>
                </c:pt>
                <c:pt idx="543">
                  <c:v>257</c:v>
                </c:pt>
                <c:pt idx="544">
                  <c:v>259</c:v>
                </c:pt>
                <c:pt idx="545">
                  <c:v>249</c:v>
                </c:pt>
                <c:pt idx="546">
                  <c:v>264</c:v>
                </c:pt>
                <c:pt idx="547">
                  <c:v>264</c:v>
                </c:pt>
                <c:pt idx="548">
                  <c:v>266</c:v>
                </c:pt>
                <c:pt idx="549">
                  <c:v>253</c:v>
                </c:pt>
                <c:pt idx="550">
                  <c:v>249</c:v>
                </c:pt>
                <c:pt idx="551">
                  <c:v>258</c:v>
                </c:pt>
                <c:pt idx="552">
                  <c:v>259</c:v>
                </c:pt>
                <c:pt idx="553">
                  <c:v>272</c:v>
                </c:pt>
                <c:pt idx="554">
                  <c:v>264</c:v>
                </c:pt>
                <c:pt idx="555">
                  <c:v>266</c:v>
                </c:pt>
                <c:pt idx="556">
                  <c:v>247</c:v>
                </c:pt>
                <c:pt idx="557">
                  <c:v>252</c:v>
                </c:pt>
                <c:pt idx="558">
                  <c:v>251</c:v>
                </c:pt>
                <c:pt idx="559">
                  <c:v>265</c:v>
                </c:pt>
                <c:pt idx="560">
                  <c:v>261</c:v>
                </c:pt>
                <c:pt idx="561">
                  <c:v>268</c:v>
                </c:pt>
                <c:pt idx="562">
                  <c:v>259</c:v>
                </c:pt>
                <c:pt idx="563">
                  <c:v>258</c:v>
                </c:pt>
                <c:pt idx="564">
                  <c:v>255</c:v>
                </c:pt>
                <c:pt idx="565">
                  <c:v>254</c:v>
                </c:pt>
                <c:pt idx="566">
                  <c:v>261</c:v>
                </c:pt>
                <c:pt idx="567">
                  <c:v>266</c:v>
                </c:pt>
                <c:pt idx="568">
                  <c:v>266</c:v>
                </c:pt>
                <c:pt idx="569">
                  <c:v>263</c:v>
                </c:pt>
                <c:pt idx="570">
                  <c:v>259</c:v>
                </c:pt>
                <c:pt idx="571">
                  <c:v>255</c:v>
                </c:pt>
                <c:pt idx="572">
                  <c:v>254</c:v>
                </c:pt>
                <c:pt idx="573">
                  <c:v>256</c:v>
                </c:pt>
                <c:pt idx="574">
                  <c:v>265</c:v>
                </c:pt>
                <c:pt idx="575">
                  <c:v>272</c:v>
                </c:pt>
                <c:pt idx="576">
                  <c:v>254</c:v>
                </c:pt>
                <c:pt idx="577">
                  <c:v>257</c:v>
                </c:pt>
                <c:pt idx="578">
                  <c:v>252</c:v>
                </c:pt>
                <c:pt idx="579">
                  <c:v>268</c:v>
                </c:pt>
                <c:pt idx="580">
                  <c:v>257</c:v>
                </c:pt>
                <c:pt idx="581">
                  <c:v>259</c:v>
                </c:pt>
                <c:pt idx="582">
                  <c:v>251</c:v>
                </c:pt>
                <c:pt idx="583">
                  <c:v>248</c:v>
                </c:pt>
                <c:pt idx="584">
                  <c:v>240</c:v>
                </c:pt>
                <c:pt idx="585">
                  <c:v>247</c:v>
                </c:pt>
                <c:pt idx="586">
                  <c:v>269</c:v>
                </c:pt>
                <c:pt idx="587">
                  <c:v>266</c:v>
                </c:pt>
                <c:pt idx="588">
                  <c:v>256</c:v>
                </c:pt>
                <c:pt idx="589">
                  <c:v>253</c:v>
                </c:pt>
                <c:pt idx="590">
                  <c:v>265</c:v>
                </c:pt>
                <c:pt idx="591">
                  <c:v>278</c:v>
                </c:pt>
                <c:pt idx="592">
                  <c:v>266</c:v>
                </c:pt>
                <c:pt idx="593">
                  <c:v>263</c:v>
                </c:pt>
                <c:pt idx="594">
                  <c:v>257</c:v>
                </c:pt>
                <c:pt idx="595">
                  <c:v>264</c:v>
                </c:pt>
                <c:pt idx="596">
                  <c:v>270</c:v>
                </c:pt>
                <c:pt idx="597">
                  <c:v>263</c:v>
                </c:pt>
                <c:pt idx="598">
                  <c:v>266</c:v>
                </c:pt>
                <c:pt idx="599">
                  <c:v>259</c:v>
                </c:pt>
                <c:pt idx="600">
                  <c:v>273</c:v>
                </c:pt>
                <c:pt idx="601">
                  <c:v>277</c:v>
                </c:pt>
                <c:pt idx="602">
                  <c:v>287</c:v>
                </c:pt>
                <c:pt idx="603">
                  <c:v>288</c:v>
                </c:pt>
                <c:pt idx="604">
                  <c:v>282</c:v>
                </c:pt>
                <c:pt idx="605">
                  <c:v>271</c:v>
                </c:pt>
                <c:pt idx="606">
                  <c:v>268</c:v>
                </c:pt>
                <c:pt idx="607">
                  <c:v>266</c:v>
                </c:pt>
                <c:pt idx="608">
                  <c:v>280</c:v>
                </c:pt>
                <c:pt idx="609">
                  <c:v>274</c:v>
                </c:pt>
                <c:pt idx="610">
                  <c:v>273</c:v>
                </c:pt>
                <c:pt idx="611">
                  <c:v>255</c:v>
                </c:pt>
                <c:pt idx="612">
                  <c:v>266</c:v>
                </c:pt>
                <c:pt idx="613">
                  <c:v>251</c:v>
                </c:pt>
                <c:pt idx="614">
                  <c:v>252</c:v>
                </c:pt>
                <c:pt idx="615">
                  <c:v>255</c:v>
                </c:pt>
                <c:pt idx="616">
                  <c:v>263</c:v>
                </c:pt>
                <c:pt idx="617">
                  <c:v>274</c:v>
                </c:pt>
                <c:pt idx="618">
                  <c:v>260</c:v>
                </c:pt>
                <c:pt idx="619">
                  <c:v>265</c:v>
                </c:pt>
                <c:pt idx="620">
                  <c:v>264</c:v>
                </c:pt>
                <c:pt idx="621">
                  <c:v>264</c:v>
                </c:pt>
                <c:pt idx="622">
                  <c:v>253</c:v>
                </c:pt>
                <c:pt idx="623">
                  <c:v>248</c:v>
                </c:pt>
                <c:pt idx="624">
                  <c:v>256</c:v>
                </c:pt>
                <c:pt idx="625">
                  <c:v>266</c:v>
                </c:pt>
                <c:pt idx="626">
                  <c:v>277</c:v>
                </c:pt>
                <c:pt idx="627">
                  <c:v>264</c:v>
                </c:pt>
                <c:pt idx="628">
                  <c:v>268</c:v>
                </c:pt>
                <c:pt idx="629">
                  <c:v>266</c:v>
                </c:pt>
                <c:pt idx="630">
                  <c:v>280</c:v>
                </c:pt>
                <c:pt idx="631">
                  <c:v>278</c:v>
                </c:pt>
                <c:pt idx="632">
                  <c:v>280</c:v>
                </c:pt>
                <c:pt idx="633">
                  <c:v>274</c:v>
                </c:pt>
                <c:pt idx="634">
                  <c:v>259</c:v>
                </c:pt>
                <c:pt idx="635">
                  <c:v>256</c:v>
                </c:pt>
                <c:pt idx="636">
                  <c:v>269</c:v>
                </c:pt>
                <c:pt idx="637">
                  <c:v>278</c:v>
                </c:pt>
                <c:pt idx="638">
                  <c:v>262</c:v>
                </c:pt>
                <c:pt idx="639">
                  <c:v>250</c:v>
                </c:pt>
                <c:pt idx="640">
                  <c:v>242</c:v>
                </c:pt>
                <c:pt idx="641">
                  <c:v>253</c:v>
                </c:pt>
                <c:pt idx="642">
                  <c:v>250</c:v>
                </c:pt>
                <c:pt idx="643">
                  <c:v>270</c:v>
                </c:pt>
                <c:pt idx="644">
                  <c:v>271</c:v>
                </c:pt>
                <c:pt idx="645">
                  <c:v>262</c:v>
                </c:pt>
                <c:pt idx="646">
                  <c:v>269</c:v>
                </c:pt>
                <c:pt idx="647">
                  <c:v>281</c:v>
                </c:pt>
                <c:pt idx="648">
                  <c:v>288</c:v>
                </c:pt>
                <c:pt idx="649">
                  <c:v>265</c:v>
                </c:pt>
                <c:pt idx="650">
                  <c:v>259</c:v>
                </c:pt>
                <c:pt idx="651">
                  <c:v>265</c:v>
                </c:pt>
                <c:pt idx="652">
                  <c:v>273</c:v>
                </c:pt>
                <c:pt idx="653">
                  <c:v>263</c:v>
                </c:pt>
                <c:pt idx="654">
                  <c:v>262</c:v>
                </c:pt>
                <c:pt idx="655">
                  <c:v>262</c:v>
                </c:pt>
                <c:pt idx="656">
                  <c:v>264</c:v>
                </c:pt>
                <c:pt idx="657">
                  <c:v>265</c:v>
                </c:pt>
                <c:pt idx="658">
                  <c:v>273</c:v>
                </c:pt>
                <c:pt idx="659">
                  <c:v>280</c:v>
                </c:pt>
                <c:pt idx="660">
                  <c:v>278</c:v>
                </c:pt>
                <c:pt idx="661">
                  <c:v>270</c:v>
                </c:pt>
                <c:pt idx="662">
                  <c:v>269</c:v>
                </c:pt>
                <c:pt idx="663">
                  <c:v>275</c:v>
                </c:pt>
                <c:pt idx="664">
                  <c:v>275</c:v>
                </c:pt>
                <c:pt idx="665">
                  <c:v>268</c:v>
                </c:pt>
                <c:pt idx="666">
                  <c:v>264</c:v>
                </c:pt>
                <c:pt idx="667">
                  <c:v>275</c:v>
                </c:pt>
                <c:pt idx="668">
                  <c:v>273</c:v>
                </c:pt>
                <c:pt idx="669">
                  <c:v>274</c:v>
                </c:pt>
                <c:pt idx="670">
                  <c:v>266</c:v>
                </c:pt>
                <c:pt idx="671">
                  <c:v>266</c:v>
                </c:pt>
                <c:pt idx="672">
                  <c:v>264</c:v>
                </c:pt>
                <c:pt idx="673">
                  <c:v>269</c:v>
                </c:pt>
                <c:pt idx="674">
                  <c:v>267</c:v>
                </c:pt>
                <c:pt idx="675">
                  <c:v>268</c:v>
                </c:pt>
                <c:pt idx="676">
                  <c:v>261</c:v>
                </c:pt>
                <c:pt idx="677">
                  <c:v>265</c:v>
                </c:pt>
                <c:pt idx="678">
                  <c:v>263</c:v>
                </c:pt>
                <c:pt idx="679">
                  <c:v>265</c:v>
                </c:pt>
                <c:pt idx="680">
                  <c:v>272</c:v>
                </c:pt>
                <c:pt idx="681">
                  <c:v>273</c:v>
                </c:pt>
                <c:pt idx="682">
                  <c:v>264</c:v>
                </c:pt>
                <c:pt idx="683">
                  <c:v>252</c:v>
                </c:pt>
                <c:pt idx="684">
                  <c:v>253</c:v>
                </c:pt>
                <c:pt idx="685">
                  <c:v>257</c:v>
                </c:pt>
                <c:pt idx="686">
                  <c:v>260</c:v>
                </c:pt>
                <c:pt idx="687">
                  <c:v>258</c:v>
                </c:pt>
                <c:pt idx="688">
                  <c:v>264</c:v>
                </c:pt>
                <c:pt idx="689">
                  <c:v>264</c:v>
                </c:pt>
                <c:pt idx="690">
                  <c:v>264</c:v>
                </c:pt>
                <c:pt idx="691">
                  <c:v>274</c:v>
                </c:pt>
                <c:pt idx="692">
                  <c:v>271</c:v>
                </c:pt>
                <c:pt idx="693">
                  <c:v>276</c:v>
                </c:pt>
                <c:pt idx="694">
                  <c:v>272</c:v>
                </c:pt>
                <c:pt idx="695">
                  <c:v>273</c:v>
                </c:pt>
                <c:pt idx="696">
                  <c:v>282</c:v>
                </c:pt>
                <c:pt idx="697">
                  <c:v>281</c:v>
                </c:pt>
                <c:pt idx="698">
                  <c:v>292</c:v>
                </c:pt>
                <c:pt idx="699">
                  <c:v>275</c:v>
                </c:pt>
                <c:pt idx="700">
                  <c:v>280</c:v>
                </c:pt>
                <c:pt idx="701">
                  <c:v>286</c:v>
                </c:pt>
                <c:pt idx="702">
                  <c:v>298</c:v>
                </c:pt>
                <c:pt idx="703">
                  <c:v>289</c:v>
                </c:pt>
                <c:pt idx="704">
                  <c:v>281</c:v>
                </c:pt>
                <c:pt idx="705">
                  <c:v>271</c:v>
                </c:pt>
                <c:pt idx="706">
                  <c:v>266</c:v>
                </c:pt>
                <c:pt idx="707">
                  <c:v>267</c:v>
                </c:pt>
                <c:pt idx="708">
                  <c:v>267</c:v>
                </c:pt>
                <c:pt idx="709">
                  <c:v>270</c:v>
                </c:pt>
                <c:pt idx="710">
                  <c:v>264</c:v>
                </c:pt>
                <c:pt idx="711">
                  <c:v>274</c:v>
                </c:pt>
                <c:pt idx="712">
                  <c:v>277</c:v>
                </c:pt>
                <c:pt idx="713">
                  <c:v>273</c:v>
                </c:pt>
                <c:pt idx="714">
                  <c:v>273</c:v>
                </c:pt>
                <c:pt idx="715">
                  <c:v>272</c:v>
                </c:pt>
                <c:pt idx="716">
                  <c:v>286</c:v>
                </c:pt>
                <c:pt idx="717">
                  <c:v>280</c:v>
                </c:pt>
                <c:pt idx="718">
                  <c:v>282</c:v>
                </c:pt>
                <c:pt idx="719">
                  <c:v>290</c:v>
                </c:pt>
                <c:pt idx="720">
                  <c:v>294</c:v>
                </c:pt>
                <c:pt idx="721">
                  <c:v>296</c:v>
                </c:pt>
                <c:pt idx="722">
                  <c:v>271</c:v>
                </c:pt>
                <c:pt idx="723">
                  <c:v>272</c:v>
                </c:pt>
                <c:pt idx="724">
                  <c:v>258</c:v>
                </c:pt>
                <c:pt idx="725">
                  <c:v>270</c:v>
                </c:pt>
                <c:pt idx="726">
                  <c:v>273</c:v>
                </c:pt>
                <c:pt idx="727">
                  <c:v>280</c:v>
                </c:pt>
                <c:pt idx="728">
                  <c:v>269</c:v>
                </c:pt>
                <c:pt idx="729">
                  <c:v>261</c:v>
                </c:pt>
                <c:pt idx="730">
                  <c:v>257</c:v>
                </c:pt>
                <c:pt idx="731">
                  <c:v>270</c:v>
                </c:pt>
                <c:pt idx="732">
                  <c:v>276</c:v>
                </c:pt>
                <c:pt idx="733">
                  <c:v>278</c:v>
                </c:pt>
                <c:pt idx="734">
                  <c:v>278</c:v>
                </c:pt>
                <c:pt idx="735">
                  <c:v>272</c:v>
                </c:pt>
                <c:pt idx="736">
                  <c:v>274</c:v>
                </c:pt>
                <c:pt idx="737">
                  <c:v>272</c:v>
                </c:pt>
                <c:pt idx="738">
                  <c:v>267</c:v>
                </c:pt>
                <c:pt idx="739">
                  <c:v>268</c:v>
                </c:pt>
                <c:pt idx="740">
                  <c:v>274</c:v>
                </c:pt>
                <c:pt idx="741">
                  <c:v>285</c:v>
                </c:pt>
                <c:pt idx="742">
                  <c:v>292</c:v>
                </c:pt>
                <c:pt idx="743">
                  <c:v>281</c:v>
                </c:pt>
                <c:pt idx="744">
                  <c:v>279</c:v>
                </c:pt>
                <c:pt idx="745">
                  <c:v>284</c:v>
                </c:pt>
                <c:pt idx="746">
                  <c:v>287</c:v>
                </c:pt>
                <c:pt idx="747">
                  <c:v>287</c:v>
                </c:pt>
                <c:pt idx="748">
                  <c:v>287</c:v>
                </c:pt>
                <c:pt idx="749">
                  <c:v>287</c:v>
                </c:pt>
                <c:pt idx="750">
                  <c:v>294</c:v>
                </c:pt>
                <c:pt idx="751">
                  <c:v>283</c:v>
                </c:pt>
                <c:pt idx="752">
                  <c:v>280</c:v>
                </c:pt>
                <c:pt idx="753">
                  <c:v>269</c:v>
                </c:pt>
                <c:pt idx="754">
                  <c:v>267</c:v>
                </c:pt>
                <c:pt idx="755">
                  <c:v>276</c:v>
                </c:pt>
                <c:pt idx="756">
                  <c:v>280</c:v>
                </c:pt>
                <c:pt idx="757">
                  <c:v>293</c:v>
                </c:pt>
                <c:pt idx="758">
                  <c:v>287</c:v>
                </c:pt>
                <c:pt idx="759">
                  <c:v>276</c:v>
                </c:pt>
                <c:pt idx="760">
                  <c:v>267</c:v>
                </c:pt>
                <c:pt idx="761">
                  <c:v>273</c:v>
                </c:pt>
                <c:pt idx="762">
                  <c:v>291</c:v>
                </c:pt>
                <c:pt idx="763">
                  <c:v>294</c:v>
                </c:pt>
                <c:pt idx="764">
                  <c:v>298</c:v>
                </c:pt>
                <c:pt idx="765">
                  <c:v>285</c:v>
                </c:pt>
                <c:pt idx="766">
                  <c:v>286</c:v>
                </c:pt>
                <c:pt idx="767">
                  <c:v>279</c:v>
                </c:pt>
                <c:pt idx="768">
                  <c:v>289</c:v>
                </c:pt>
                <c:pt idx="769">
                  <c:v>294</c:v>
                </c:pt>
                <c:pt idx="770">
                  <c:v>292</c:v>
                </c:pt>
                <c:pt idx="771">
                  <c:v>281</c:v>
                </c:pt>
                <c:pt idx="772">
                  <c:v>263</c:v>
                </c:pt>
                <c:pt idx="773">
                  <c:v>267</c:v>
                </c:pt>
                <c:pt idx="774">
                  <c:v>275</c:v>
                </c:pt>
                <c:pt idx="775">
                  <c:v>278</c:v>
                </c:pt>
                <c:pt idx="776">
                  <c:v>269</c:v>
                </c:pt>
                <c:pt idx="777">
                  <c:v>272</c:v>
                </c:pt>
                <c:pt idx="778">
                  <c:v>276</c:v>
                </c:pt>
                <c:pt idx="779">
                  <c:v>285</c:v>
                </c:pt>
                <c:pt idx="780">
                  <c:v>280</c:v>
                </c:pt>
                <c:pt idx="781">
                  <c:v>277</c:v>
                </c:pt>
                <c:pt idx="782">
                  <c:v>278</c:v>
                </c:pt>
                <c:pt idx="783">
                  <c:v>290</c:v>
                </c:pt>
                <c:pt idx="784">
                  <c:v>299</c:v>
                </c:pt>
                <c:pt idx="785">
                  <c:v>294</c:v>
                </c:pt>
                <c:pt idx="786">
                  <c:v>284</c:v>
                </c:pt>
                <c:pt idx="787">
                  <c:v>277</c:v>
                </c:pt>
                <c:pt idx="788">
                  <c:v>284</c:v>
                </c:pt>
                <c:pt idx="789">
                  <c:v>276</c:v>
                </c:pt>
                <c:pt idx="790">
                  <c:v>278</c:v>
                </c:pt>
                <c:pt idx="791">
                  <c:v>266</c:v>
                </c:pt>
                <c:pt idx="792">
                  <c:v>270</c:v>
                </c:pt>
                <c:pt idx="793">
                  <c:v>272</c:v>
                </c:pt>
                <c:pt idx="794">
                  <c:v>280</c:v>
                </c:pt>
                <c:pt idx="795">
                  <c:v>291</c:v>
                </c:pt>
                <c:pt idx="796">
                  <c:v>291</c:v>
                </c:pt>
                <c:pt idx="797">
                  <c:v>295</c:v>
                </c:pt>
                <c:pt idx="798">
                  <c:v>281</c:v>
                </c:pt>
                <c:pt idx="799">
                  <c:v>287</c:v>
                </c:pt>
                <c:pt idx="800">
                  <c:v>278</c:v>
                </c:pt>
                <c:pt idx="801">
                  <c:v>272</c:v>
                </c:pt>
                <c:pt idx="802">
                  <c:v>276</c:v>
                </c:pt>
                <c:pt idx="803">
                  <c:v>283</c:v>
                </c:pt>
                <c:pt idx="804">
                  <c:v>290</c:v>
                </c:pt>
                <c:pt idx="805">
                  <c:v>289</c:v>
                </c:pt>
                <c:pt idx="806">
                  <c:v>302</c:v>
                </c:pt>
                <c:pt idx="807">
                  <c:v>313</c:v>
                </c:pt>
                <c:pt idx="808">
                  <c:v>308</c:v>
                </c:pt>
                <c:pt idx="809">
                  <c:v>295</c:v>
                </c:pt>
                <c:pt idx="810">
                  <c:v>288</c:v>
                </c:pt>
                <c:pt idx="811">
                  <c:v>285</c:v>
                </c:pt>
                <c:pt idx="812">
                  <c:v>296</c:v>
                </c:pt>
                <c:pt idx="813">
                  <c:v>302</c:v>
                </c:pt>
                <c:pt idx="814">
                  <c:v>301</c:v>
                </c:pt>
                <c:pt idx="815">
                  <c:v>290</c:v>
                </c:pt>
                <c:pt idx="816">
                  <c:v>289</c:v>
                </c:pt>
                <c:pt idx="817">
                  <c:v>296</c:v>
                </c:pt>
                <c:pt idx="818">
                  <c:v>291</c:v>
                </c:pt>
                <c:pt idx="819">
                  <c:v>292</c:v>
                </c:pt>
                <c:pt idx="820">
                  <c:v>284</c:v>
                </c:pt>
                <c:pt idx="821">
                  <c:v>295</c:v>
                </c:pt>
                <c:pt idx="822">
                  <c:v>283</c:v>
                </c:pt>
                <c:pt idx="823">
                  <c:v>285</c:v>
                </c:pt>
                <c:pt idx="824">
                  <c:v>285</c:v>
                </c:pt>
                <c:pt idx="825">
                  <c:v>294</c:v>
                </c:pt>
                <c:pt idx="826">
                  <c:v>299</c:v>
                </c:pt>
                <c:pt idx="827">
                  <c:v>296</c:v>
                </c:pt>
                <c:pt idx="828">
                  <c:v>294</c:v>
                </c:pt>
                <c:pt idx="829">
                  <c:v>280</c:v>
                </c:pt>
                <c:pt idx="830">
                  <c:v>277</c:v>
                </c:pt>
                <c:pt idx="831">
                  <c:v>279</c:v>
                </c:pt>
                <c:pt idx="832">
                  <c:v>298</c:v>
                </c:pt>
                <c:pt idx="833">
                  <c:v>309</c:v>
                </c:pt>
                <c:pt idx="834">
                  <c:v>316</c:v>
                </c:pt>
                <c:pt idx="835">
                  <c:v>313</c:v>
                </c:pt>
                <c:pt idx="836">
                  <c:v>309</c:v>
                </c:pt>
                <c:pt idx="837">
                  <c:v>305</c:v>
                </c:pt>
                <c:pt idx="838">
                  <c:v>296</c:v>
                </c:pt>
                <c:pt idx="839">
                  <c:v>283</c:v>
                </c:pt>
                <c:pt idx="840">
                  <c:v>277</c:v>
                </c:pt>
                <c:pt idx="841">
                  <c:v>286</c:v>
                </c:pt>
                <c:pt idx="842">
                  <c:v>294</c:v>
                </c:pt>
                <c:pt idx="843">
                  <c:v>305</c:v>
                </c:pt>
                <c:pt idx="844">
                  <c:v>311</c:v>
                </c:pt>
                <c:pt idx="845">
                  <c:v>307</c:v>
                </c:pt>
                <c:pt idx="846">
                  <c:v>310</c:v>
                </c:pt>
                <c:pt idx="847">
                  <c:v>295</c:v>
                </c:pt>
                <c:pt idx="848">
                  <c:v>302</c:v>
                </c:pt>
                <c:pt idx="849">
                  <c:v>289</c:v>
                </c:pt>
                <c:pt idx="850">
                  <c:v>307</c:v>
                </c:pt>
                <c:pt idx="851">
                  <c:v>291</c:v>
                </c:pt>
                <c:pt idx="852">
                  <c:v>290</c:v>
                </c:pt>
                <c:pt idx="853">
                  <c:v>271</c:v>
                </c:pt>
                <c:pt idx="854">
                  <c:v>281</c:v>
                </c:pt>
                <c:pt idx="855">
                  <c:v>283</c:v>
                </c:pt>
                <c:pt idx="856">
                  <c:v>286</c:v>
                </c:pt>
                <c:pt idx="857">
                  <c:v>287</c:v>
                </c:pt>
                <c:pt idx="858">
                  <c:v>292</c:v>
                </c:pt>
                <c:pt idx="859">
                  <c:v>290</c:v>
                </c:pt>
                <c:pt idx="860">
                  <c:v>286</c:v>
                </c:pt>
                <c:pt idx="861">
                  <c:v>277</c:v>
                </c:pt>
                <c:pt idx="862">
                  <c:v>302</c:v>
                </c:pt>
                <c:pt idx="863">
                  <c:v>303</c:v>
                </c:pt>
                <c:pt idx="864">
                  <c:v>307</c:v>
                </c:pt>
                <c:pt idx="865">
                  <c:v>284</c:v>
                </c:pt>
                <c:pt idx="866">
                  <c:v>286</c:v>
                </c:pt>
                <c:pt idx="867">
                  <c:v>287</c:v>
                </c:pt>
                <c:pt idx="868">
                  <c:v>285</c:v>
                </c:pt>
                <c:pt idx="869">
                  <c:v>297</c:v>
                </c:pt>
                <c:pt idx="870">
                  <c:v>303</c:v>
                </c:pt>
                <c:pt idx="871">
                  <c:v>309</c:v>
                </c:pt>
                <c:pt idx="872">
                  <c:v>310</c:v>
                </c:pt>
                <c:pt idx="873">
                  <c:v>310</c:v>
                </c:pt>
                <c:pt idx="874">
                  <c:v>312</c:v>
                </c:pt>
                <c:pt idx="875">
                  <c:v>306</c:v>
                </c:pt>
                <c:pt idx="876">
                  <c:v>294</c:v>
                </c:pt>
                <c:pt idx="877">
                  <c:v>288</c:v>
                </c:pt>
                <c:pt idx="878">
                  <c:v>283</c:v>
                </c:pt>
                <c:pt idx="879">
                  <c:v>285</c:v>
                </c:pt>
                <c:pt idx="880">
                  <c:v>298</c:v>
                </c:pt>
                <c:pt idx="881">
                  <c:v>295</c:v>
                </c:pt>
                <c:pt idx="882">
                  <c:v>298</c:v>
                </c:pt>
                <c:pt idx="883">
                  <c:v>298</c:v>
                </c:pt>
                <c:pt idx="884">
                  <c:v>290</c:v>
                </c:pt>
                <c:pt idx="885">
                  <c:v>300</c:v>
                </c:pt>
                <c:pt idx="886">
                  <c:v>297</c:v>
                </c:pt>
                <c:pt idx="887">
                  <c:v>300</c:v>
                </c:pt>
                <c:pt idx="888">
                  <c:v>296</c:v>
                </c:pt>
                <c:pt idx="889">
                  <c:v>286</c:v>
                </c:pt>
                <c:pt idx="890">
                  <c:v>284</c:v>
                </c:pt>
                <c:pt idx="891">
                  <c:v>275</c:v>
                </c:pt>
                <c:pt idx="892">
                  <c:v>270</c:v>
                </c:pt>
                <c:pt idx="893">
                  <c:v>290</c:v>
                </c:pt>
                <c:pt idx="894">
                  <c:v>306</c:v>
                </c:pt>
                <c:pt idx="895">
                  <c:v>319</c:v>
                </c:pt>
                <c:pt idx="896">
                  <c:v>315</c:v>
                </c:pt>
                <c:pt idx="897">
                  <c:v>312</c:v>
                </c:pt>
                <c:pt idx="898">
                  <c:v>307</c:v>
                </c:pt>
                <c:pt idx="899">
                  <c:v>302</c:v>
                </c:pt>
                <c:pt idx="900">
                  <c:v>287</c:v>
                </c:pt>
                <c:pt idx="901">
                  <c:v>284</c:v>
                </c:pt>
                <c:pt idx="902">
                  <c:v>290</c:v>
                </c:pt>
                <c:pt idx="903">
                  <c:v>294</c:v>
                </c:pt>
                <c:pt idx="904">
                  <c:v>296</c:v>
                </c:pt>
                <c:pt idx="905">
                  <c:v>298</c:v>
                </c:pt>
                <c:pt idx="906">
                  <c:v>298</c:v>
                </c:pt>
                <c:pt idx="907">
                  <c:v>296</c:v>
                </c:pt>
                <c:pt idx="908">
                  <c:v>287</c:v>
                </c:pt>
                <c:pt idx="909">
                  <c:v>301</c:v>
                </c:pt>
                <c:pt idx="910">
                  <c:v>308</c:v>
                </c:pt>
                <c:pt idx="911">
                  <c:v>309</c:v>
                </c:pt>
                <c:pt idx="912">
                  <c:v>301</c:v>
                </c:pt>
                <c:pt idx="913">
                  <c:v>303</c:v>
                </c:pt>
                <c:pt idx="914">
                  <c:v>301</c:v>
                </c:pt>
                <c:pt idx="915">
                  <c:v>295</c:v>
                </c:pt>
                <c:pt idx="916">
                  <c:v>302</c:v>
                </c:pt>
                <c:pt idx="917">
                  <c:v>316</c:v>
                </c:pt>
                <c:pt idx="918">
                  <c:v>320</c:v>
                </c:pt>
                <c:pt idx="919">
                  <c:v>321</c:v>
                </c:pt>
                <c:pt idx="920">
                  <c:v>318</c:v>
                </c:pt>
                <c:pt idx="921">
                  <c:v>329</c:v>
                </c:pt>
                <c:pt idx="922">
                  <c:v>315</c:v>
                </c:pt>
                <c:pt idx="923">
                  <c:v>321</c:v>
                </c:pt>
                <c:pt idx="924">
                  <c:v>315</c:v>
                </c:pt>
                <c:pt idx="925">
                  <c:v>325</c:v>
                </c:pt>
                <c:pt idx="926">
                  <c:v>316</c:v>
                </c:pt>
                <c:pt idx="927">
                  <c:v>307</c:v>
                </c:pt>
                <c:pt idx="928">
                  <c:v>309</c:v>
                </c:pt>
                <c:pt idx="929">
                  <c:v>306</c:v>
                </c:pt>
                <c:pt idx="930">
                  <c:v>325</c:v>
                </c:pt>
                <c:pt idx="931">
                  <c:v>324</c:v>
                </c:pt>
                <c:pt idx="932">
                  <c:v>325</c:v>
                </c:pt>
                <c:pt idx="933">
                  <c:v>297</c:v>
                </c:pt>
                <c:pt idx="934">
                  <c:v>290</c:v>
                </c:pt>
                <c:pt idx="935">
                  <c:v>294</c:v>
                </c:pt>
                <c:pt idx="936">
                  <c:v>328</c:v>
                </c:pt>
                <c:pt idx="937">
                  <c:v>336</c:v>
                </c:pt>
                <c:pt idx="938">
                  <c:v>320</c:v>
                </c:pt>
                <c:pt idx="939">
                  <c:v>316</c:v>
                </c:pt>
                <c:pt idx="940">
                  <c:v>310</c:v>
                </c:pt>
                <c:pt idx="941">
                  <c:v>313</c:v>
                </c:pt>
                <c:pt idx="942">
                  <c:v>289</c:v>
                </c:pt>
                <c:pt idx="943">
                  <c:v>288</c:v>
                </c:pt>
                <c:pt idx="944">
                  <c:v>282</c:v>
                </c:pt>
                <c:pt idx="945">
                  <c:v>294</c:v>
                </c:pt>
                <c:pt idx="946">
                  <c:v>291</c:v>
                </c:pt>
                <c:pt idx="947">
                  <c:v>304</c:v>
                </c:pt>
                <c:pt idx="948">
                  <c:v>306</c:v>
                </c:pt>
                <c:pt idx="949">
                  <c:v>317</c:v>
                </c:pt>
                <c:pt idx="950">
                  <c:v>323</c:v>
                </c:pt>
                <c:pt idx="951">
                  <c:v>315</c:v>
                </c:pt>
                <c:pt idx="952">
                  <c:v>311</c:v>
                </c:pt>
                <c:pt idx="953">
                  <c:v>308</c:v>
                </c:pt>
                <c:pt idx="954">
                  <c:v>313</c:v>
                </c:pt>
                <c:pt idx="955">
                  <c:v>318</c:v>
                </c:pt>
                <c:pt idx="956">
                  <c:v>323</c:v>
                </c:pt>
                <c:pt idx="957">
                  <c:v>313</c:v>
                </c:pt>
                <c:pt idx="958">
                  <c:v>310</c:v>
                </c:pt>
                <c:pt idx="959">
                  <c:v>306</c:v>
                </c:pt>
                <c:pt idx="960">
                  <c:v>315</c:v>
                </c:pt>
                <c:pt idx="961">
                  <c:v>313</c:v>
                </c:pt>
                <c:pt idx="962">
                  <c:v>314</c:v>
                </c:pt>
                <c:pt idx="963">
                  <c:v>313</c:v>
                </c:pt>
                <c:pt idx="964">
                  <c:v>321</c:v>
                </c:pt>
                <c:pt idx="965">
                  <c:v>321</c:v>
                </c:pt>
                <c:pt idx="966">
                  <c:v>335</c:v>
                </c:pt>
                <c:pt idx="967">
                  <c:v>324</c:v>
                </c:pt>
                <c:pt idx="968">
                  <c:v>323</c:v>
                </c:pt>
                <c:pt idx="969">
                  <c:v>315</c:v>
                </c:pt>
                <c:pt idx="970">
                  <c:v>310</c:v>
                </c:pt>
                <c:pt idx="971">
                  <c:v>298</c:v>
                </c:pt>
                <c:pt idx="972">
                  <c:v>301</c:v>
                </c:pt>
                <c:pt idx="973">
                  <c:v>299</c:v>
                </c:pt>
                <c:pt idx="974">
                  <c:v>303</c:v>
                </c:pt>
                <c:pt idx="975">
                  <c:v>307</c:v>
                </c:pt>
                <c:pt idx="976">
                  <c:v>318</c:v>
                </c:pt>
                <c:pt idx="977">
                  <c:v>325</c:v>
                </c:pt>
                <c:pt idx="978">
                  <c:v>318</c:v>
                </c:pt>
                <c:pt idx="979">
                  <c:v>318</c:v>
                </c:pt>
                <c:pt idx="980">
                  <c:v>320</c:v>
                </c:pt>
                <c:pt idx="981">
                  <c:v>318</c:v>
                </c:pt>
                <c:pt idx="982">
                  <c:v>319</c:v>
                </c:pt>
                <c:pt idx="983">
                  <c:v>302</c:v>
                </c:pt>
                <c:pt idx="984">
                  <c:v>302</c:v>
                </c:pt>
                <c:pt idx="985">
                  <c:v>296</c:v>
                </c:pt>
                <c:pt idx="986">
                  <c:v>301</c:v>
                </c:pt>
                <c:pt idx="987">
                  <c:v>309</c:v>
                </c:pt>
                <c:pt idx="988">
                  <c:v>318</c:v>
                </c:pt>
                <c:pt idx="989">
                  <c:v>323</c:v>
                </c:pt>
                <c:pt idx="990">
                  <c:v>318</c:v>
                </c:pt>
                <c:pt idx="991">
                  <c:v>303</c:v>
                </c:pt>
                <c:pt idx="992">
                  <c:v>300</c:v>
                </c:pt>
                <c:pt idx="993">
                  <c:v>299</c:v>
                </c:pt>
                <c:pt idx="994">
                  <c:v>313</c:v>
                </c:pt>
                <c:pt idx="995">
                  <c:v>337</c:v>
                </c:pt>
                <c:pt idx="996">
                  <c:v>333</c:v>
                </c:pt>
                <c:pt idx="997">
                  <c:v>348</c:v>
                </c:pt>
                <c:pt idx="998">
                  <c:v>343</c:v>
                </c:pt>
                <c:pt idx="999">
                  <c:v>375</c:v>
                </c:pt>
                <c:pt idx="1000">
                  <c:v>378</c:v>
                </c:pt>
                <c:pt idx="1001">
                  <c:v>390</c:v>
                </c:pt>
                <c:pt idx="1002">
                  <c:v>395</c:v>
                </c:pt>
                <c:pt idx="1003">
                  <c:v>409</c:v>
                </c:pt>
                <c:pt idx="1004">
                  <c:v>411</c:v>
                </c:pt>
                <c:pt idx="1005">
                  <c:v>421</c:v>
                </c:pt>
                <c:pt idx="1006">
                  <c:v>447</c:v>
                </c:pt>
                <c:pt idx="1007">
                  <c:v>461</c:v>
                </c:pt>
                <c:pt idx="1008">
                  <c:v>474</c:v>
                </c:pt>
                <c:pt idx="1009">
                  <c:v>455</c:v>
                </c:pt>
                <c:pt idx="1010">
                  <c:v>442</c:v>
                </c:pt>
                <c:pt idx="1011">
                  <c:v>414</c:v>
                </c:pt>
                <c:pt idx="1012">
                  <c:v>414</c:v>
                </c:pt>
                <c:pt idx="1013">
                  <c:v>396</c:v>
                </c:pt>
                <c:pt idx="1014">
                  <c:v>391</c:v>
                </c:pt>
                <c:pt idx="1015">
                  <c:v>352</c:v>
                </c:pt>
                <c:pt idx="1016">
                  <c:v>343</c:v>
                </c:pt>
                <c:pt idx="1017">
                  <c:v>322</c:v>
                </c:pt>
                <c:pt idx="1018">
                  <c:v>329</c:v>
                </c:pt>
                <c:pt idx="1019">
                  <c:v>328</c:v>
                </c:pt>
                <c:pt idx="1020">
                  <c:v>333</c:v>
                </c:pt>
                <c:pt idx="1021">
                  <c:v>319</c:v>
                </c:pt>
                <c:pt idx="1022">
                  <c:v>314</c:v>
                </c:pt>
                <c:pt idx="1023">
                  <c:v>324</c:v>
                </c:pt>
                <c:pt idx="1024">
                  <c:v>325</c:v>
                </c:pt>
                <c:pt idx="1025">
                  <c:v>332</c:v>
                </c:pt>
                <c:pt idx="1026">
                  <c:v>320</c:v>
                </c:pt>
                <c:pt idx="1027">
                  <c:v>321</c:v>
                </c:pt>
                <c:pt idx="1028">
                  <c:v>317</c:v>
                </c:pt>
                <c:pt idx="1029">
                  <c:v>310</c:v>
                </c:pt>
                <c:pt idx="1030">
                  <c:v>318</c:v>
                </c:pt>
                <c:pt idx="1031">
                  <c:v>312</c:v>
                </c:pt>
                <c:pt idx="1032">
                  <c:v>309</c:v>
                </c:pt>
                <c:pt idx="1033">
                  <c:v>301</c:v>
                </c:pt>
                <c:pt idx="1034">
                  <c:v>302</c:v>
                </c:pt>
                <c:pt idx="1035">
                  <c:v>311</c:v>
                </c:pt>
                <c:pt idx="1036">
                  <c:v>317</c:v>
                </c:pt>
                <c:pt idx="1037">
                  <c:v>327</c:v>
                </c:pt>
                <c:pt idx="1038">
                  <c:v>329</c:v>
                </c:pt>
                <c:pt idx="1039">
                  <c:v>321</c:v>
                </c:pt>
                <c:pt idx="1040">
                  <c:v>312</c:v>
                </c:pt>
                <c:pt idx="1041">
                  <c:v>310</c:v>
                </c:pt>
                <c:pt idx="1042">
                  <c:v>307</c:v>
                </c:pt>
                <c:pt idx="1043">
                  <c:v>311</c:v>
                </c:pt>
                <c:pt idx="1044">
                  <c:v>310</c:v>
                </c:pt>
                <c:pt idx="1045">
                  <c:v>326</c:v>
                </c:pt>
                <c:pt idx="1046">
                  <c:v>324</c:v>
                </c:pt>
                <c:pt idx="1047">
                  <c:v>329</c:v>
                </c:pt>
                <c:pt idx="1048">
                  <c:v>312</c:v>
                </c:pt>
                <c:pt idx="1049">
                  <c:v>320</c:v>
                </c:pt>
                <c:pt idx="1050">
                  <c:v>318</c:v>
                </c:pt>
                <c:pt idx="1051">
                  <c:v>316</c:v>
                </c:pt>
                <c:pt idx="1052">
                  <c:v>316</c:v>
                </c:pt>
                <c:pt idx="1053">
                  <c:v>305</c:v>
                </c:pt>
                <c:pt idx="1054">
                  <c:v>310</c:v>
                </c:pt>
                <c:pt idx="1055">
                  <c:v>302</c:v>
                </c:pt>
                <c:pt idx="1056">
                  <c:v>310</c:v>
                </c:pt>
                <c:pt idx="1057">
                  <c:v>314</c:v>
                </c:pt>
                <c:pt idx="1058">
                  <c:v>319</c:v>
                </c:pt>
                <c:pt idx="1059">
                  <c:v>309</c:v>
                </c:pt>
                <c:pt idx="1060">
                  <c:v>308</c:v>
                </c:pt>
                <c:pt idx="1061">
                  <c:v>298</c:v>
                </c:pt>
                <c:pt idx="1062">
                  <c:v>298</c:v>
                </c:pt>
                <c:pt idx="1063">
                  <c:v>299</c:v>
                </c:pt>
                <c:pt idx="1064">
                  <c:v>313</c:v>
                </c:pt>
                <c:pt idx="1065">
                  <c:v>332</c:v>
                </c:pt>
                <c:pt idx="1066">
                  <c:v>326</c:v>
                </c:pt>
                <c:pt idx="1067">
                  <c:v>330</c:v>
                </c:pt>
                <c:pt idx="1068">
                  <c:v>317</c:v>
                </c:pt>
                <c:pt idx="1069">
                  <c:v>323</c:v>
                </c:pt>
                <c:pt idx="1070">
                  <c:v>321</c:v>
                </c:pt>
                <c:pt idx="1071">
                  <c:v>318</c:v>
                </c:pt>
                <c:pt idx="1072">
                  <c:v>313</c:v>
                </c:pt>
                <c:pt idx="1073">
                  <c:v>297</c:v>
                </c:pt>
                <c:pt idx="1074">
                  <c:v>302</c:v>
                </c:pt>
                <c:pt idx="1075">
                  <c:v>311</c:v>
                </c:pt>
                <c:pt idx="1076">
                  <c:v>334</c:v>
                </c:pt>
                <c:pt idx="1077">
                  <c:v>326</c:v>
                </c:pt>
                <c:pt idx="1078">
                  <c:v>317</c:v>
                </c:pt>
                <c:pt idx="1079">
                  <c:v>294</c:v>
                </c:pt>
                <c:pt idx="1080">
                  <c:v>299</c:v>
                </c:pt>
                <c:pt idx="1081">
                  <c:v>289</c:v>
                </c:pt>
                <c:pt idx="1082">
                  <c:v>302</c:v>
                </c:pt>
                <c:pt idx="1083">
                  <c:v>297</c:v>
                </c:pt>
                <c:pt idx="1084">
                  <c:v>313</c:v>
                </c:pt>
                <c:pt idx="1085">
                  <c:v>298</c:v>
                </c:pt>
                <c:pt idx="1086">
                  <c:v>301</c:v>
                </c:pt>
                <c:pt idx="1087">
                  <c:v>295</c:v>
                </c:pt>
                <c:pt idx="1088">
                  <c:v>306</c:v>
                </c:pt>
                <c:pt idx="1089">
                  <c:v>314</c:v>
                </c:pt>
                <c:pt idx="1090">
                  <c:v>313</c:v>
                </c:pt>
                <c:pt idx="1091">
                  <c:v>314</c:v>
                </c:pt>
                <c:pt idx="1092">
                  <c:v>310</c:v>
                </c:pt>
                <c:pt idx="1093">
                  <c:v>311</c:v>
                </c:pt>
                <c:pt idx="1094">
                  <c:v>302</c:v>
                </c:pt>
                <c:pt idx="1095">
                  <c:v>301</c:v>
                </c:pt>
                <c:pt idx="1096">
                  <c:v>309</c:v>
                </c:pt>
                <c:pt idx="1097">
                  <c:v>318</c:v>
                </c:pt>
                <c:pt idx="1098">
                  <c:v>324</c:v>
                </c:pt>
                <c:pt idx="1099">
                  <c:v>329</c:v>
                </c:pt>
                <c:pt idx="1100">
                  <c:v>336</c:v>
                </c:pt>
                <c:pt idx="1101">
                  <c:v>349</c:v>
                </c:pt>
                <c:pt idx="1102">
                  <c:v>341</c:v>
                </c:pt>
                <c:pt idx="1103">
                  <c:v>323</c:v>
                </c:pt>
                <c:pt idx="1104">
                  <c:v>308</c:v>
                </c:pt>
                <c:pt idx="1105">
                  <c:v>311</c:v>
                </c:pt>
                <c:pt idx="1106">
                  <c:v>319</c:v>
                </c:pt>
                <c:pt idx="1107">
                  <c:v>318</c:v>
                </c:pt>
                <c:pt idx="1108">
                  <c:v>315</c:v>
                </c:pt>
                <c:pt idx="1109">
                  <c:v>318</c:v>
                </c:pt>
                <c:pt idx="1110">
                  <c:v>318</c:v>
                </c:pt>
                <c:pt idx="1111">
                  <c:v>322</c:v>
                </c:pt>
                <c:pt idx="1112">
                  <c:v>329</c:v>
                </c:pt>
                <c:pt idx="1113">
                  <c:v>332</c:v>
                </c:pt>
                <c:pt idx="1114">
                  <c:v>346</c:v>
                </c:pt>
                <c:pt idx="1115">
                  <c:v>337</c:v>
                </c:pt>
                <c:pt idx="1116">
                  <c:v>331</c:v>
                </c:pt>
                <c:pt idx="1117">
                  <c:v>313</c:v>
                </c:pt>
                <c:pt idx="1118">
                  <c:v>312</c:v>
                </c:pt>
                <c:pt idx="1119">
                  <c:v>312</c:v>
                </c:pt>
                <c:pt idx="1120">
                  <c:v>310</c:v>
                </c:pt>
                <c:pt idx="1121">
                  <c:v>303</c:v>
                </c:pt>
                <c:pt idx="1122">
                  <c:v>307</c:v>
                </c:pt>
                <c:pt idx="1123">
                  <c:v>318</c:v>
                </c:pt>
                <c:pt idx="1124">
                  <c:v>331</c:v>
                </c:pt>
                <c:pt idx="1125">
                  <c:v>332</c:v>
                </c:pt>
                <c:pt idx="1126">
                  <c:v>313</c:v>
                </c:pt>
                <c:pt idx="1127">
                  <c:v>322</c:v>
                </c:pt>
                <c:pt idx="1128">
                  <c:v>325</c:v>
                </c:pt>
                <c:pt idx="1129">
                  <c:v>328</c:v>
                </c:pt>
                <c:pt idx="1130">
                  <c:v>306</c:v>
                </c:pt>
                <c:pt idx="1131">
                  <c:v>294</c:v>
                </c:pt>
                <c:pt idx="1132">
                  <c:v>303</c:v>
                </c:pt>
                <c:pt idx="1133">
                  <c:v>312</c:v>
                </c:pt>
                <c:pt idx="1134">
                  <c:v>323</c:v>
                </c:pt>
                <c:pt idx="1135">
                  <c:v>331</c:v>
                </c:pt>
                <c:pt idx="1136">
                  <c:v>342</c:v>
                </c:pt>
                <c:pt idx="1137">
                  <c:v>343</c:v>
                </c:pt>
                <c:pt idx="1138">
                  <c:v>325</c:v>
                </c:pt>
                <c:pt idx="1139">
                  <c:v>317</c:v>
                </c:pt>
                <c:pt idx="1140">
                  <c:v>324</c:v>
                </c:pt>
                <c:pt idx="1141">
                  <c:v>334</c:v>
                </c:pt>
                <c:pt idx="1142">
                  <c:v>335</c:v>
                </c:pt>
                <c:pt idx="1143">
                  <c:v>314</c:v>
                </c:pt>
                <c:pt idx="1144">
                  <c:v>312</c:v>
                </c:pt>
                <c:pt idx="1145">
                  <c:v>308</c:v>
                </c:pt>
                <c:pt idx="1146">
                  <c:v>308</c:v>
                </c:pt>
                <c:pt idx="1147">
                  <c:v>307</c:v>
                </c:pt>
                <c:pt idx="1148">
                  <c:v>322</c:v>
                </c:pt>
                <c:pt idx="1149">
                  <c:v>331</c:v>
                </c:pt>
                <c:pt idx="1150">
                  <c:v>334</c:v>
                </c:pt>
                <c:pt idx="1151">
                  <c:v>327</c:v>
                </c:pt>
                <c:pt idx="1152">
                  <c:v>329</c:v>
                </c:pt>
                <c:pt idx="1153">
                  <c:v>328</c:v>
                </c:pt>
                <c:pt idx="1154">
                  <c:v>327</c:v>
                </c:pt>
                <c:pt idx="1155">
                  <c:v>327</c:v>
                </c:pt>
                <c:pt idx="1156">
                  <c:v>316</c:v>
                </c:pt>
                <c:pt idx="1157">
                  <c:v>301</c:v>
                </c:pt>
                <c:pt idx="1158">
                  <c:v>298</c:v>
                </c:pt>
                <c:pt idx="1159">
                  <c:v>315</c:v>
                </c:pt>
                <c:pt idx="1160">
                  <c:v>331</c:v>
                </c:pt>
                <c:pt idx="1161">
                  <c:v>327</c:v>
                </c:pt>
                <c:pt idx="1162">
                  <c:v>319</c:v>
                </c:pt>
                <c:pt idx="1163">
                  <c:v>315</c:v>
                </c:pt>
                <c:pt idx="1164">
                  <c:v>324</c:v>
                </c:pt>
                <c:pt idx="1165">
                  <c:v>332</c:v>
                </c:pt>
                <c:pt idx="1166">
                  <c:v>330</c:v>
                </c:pt>
                <c:pt idx="1167">
                  <c:v>324</c:v>
                </c:pt>
                <c:pt idx="1168">
                  <c:v>316</c:v>
                </c:pt>
                <c:pt idx="1169">
                  <c:v>303</c:v>
                </c:pt>
                <c:pt idx="1170">
                  <c:v>309</c:v>
                </c:pt>
                <c:pt idx="1171">
                  <c:v>299</c:v>
                </c:pt>
                <c:pt idx="1172">
                  <c:v>307</c:v>
                </c:pt>
                <c:pt idx="1173">
                  <c:v>308</c:v>
                </c:pt>
                <c:pt idx="1174">
                  <c:v>323</c:v>
                </c:pt>
                <c:pt idx="1175">
                  <c:v>324</c:v>
                </c:pt>
                <c:pt idx="1176">
                  <c:v>319</c:v>
                </c:pt>
                <c:pt idx="1177">
                  <c:v>318</c:v>
                </c:pt>
                <c:pt idx="1178">
                  <c:v>324</c:v>
                </c:pt>
                <c:pt idx="1179">
                  <c:v>328</c:v>
                </c:pt>
                <c:pt idx="1180">
                  <c:v>324</c:v>
                </c:pt>
                <c:pt idx="1181">
                  <c:v>310</c:v>
                </c:pt>
                <c:pt idx="1182">
                  <c:v>298</c:v>
                </c:pt>
                <c:pt idx="1183">
                  <c:v>298</c:v>
                </c:pt>
                <c:pt idx="1184">
                  <c:v>314</c:v>
                </c:pt>
                <c:pt idx="1185">
                  <c:v>326</c:v>
                </c:pt>
                <c:pt idx="1186">
                  <c:v>319</c:v>
                </c:pt>
                <c:pt idx="1187">
                  <c:v>308</c:v>
                </c:pt>
                <c:pt idx="1188">
                  <c:v>307</c:v>
                </c:pt>
                <c:pt idx="1189">
                  <c:v>316</c:v>
                </c:pt>
                <c:pt idx="1190">
                  <c:v>323</c:v>
                </c:pt>
                <c:pt idx="1191">
                  <c:v>327</c:v>
                </c:pt>
                <c:pt idx="1192">
                  <c:v>320</c:v>
                </c:pt>
                <c:pt idx="1193">
                  <c:v>310</c:v>
                </c:pt>
                <c:pt idx="1194">
                  <c:v>299</c:v>
                </c:pt>
                <c:pt idx="1195">
                  <c:v>310</c:v>
                </c:pt>
                <c:pt idx="1196">
                  <c:v>309</c:v>
                </c:pt>
                <c:pt idx="1197">
                  <c:v>305</c:v>
                </c:pt>
                <c:pt idx="1198">
                  <c:v>303</c:v>
                </c:pt>
                <c:pt idx="1199">
                  <c:v>313</c:v>
                </c:pt>
                <c:pt idx="1200">
                  <c:v>329</c:v>
                </c:pt>
                <c:pt idx="1201">
                  <c:v>323</c:v>
                </c:pt>
                <c:pt idx="1202">
                  <c:v>329</c:v>
                </c:pt>
                <c:pt idx="1203">
                  <c:v>331</c:v>
                </c:pt>
                <c:pt idx="1204">
                  <c:v>342</c:v>
                </c:pt>
                <c:pt idx="1205">
                  <c:v>343</c:v>
                </c:pt>
                <c:pt idx="1206">
                  <c:v>333</c:v>
                </c:pt>
                <c:pt idx="1207">
                  <c:v>328</c:v>
                </c:pt>
                <c:pt idx="1208">
                  <c:v>309</c:v>
                </c:pt>
                <c:pt idx="1209">
                  <c:v>306</c:v>
                </c:pt>
                <c:pt idx="1210">
                  <c:v>305</c:v>
                </c:pt>
                <c:pt idx="1211">
                  <c:v>325</c:v>
                </c:pt>
                <c:pt idx="1212">
                  <c:v>323</c:v>
                </c:pt>
                <c:pt idx="1213">
                  <c:v>327</c:v>
                </c:pt>
                <c:pt idx="1214">
                  <c:v>316</c:v>
                </c:pt>
                <c:pt idx="1215">
                  <c:v>323</c:v>
                </c:pt>
                <c:pt idx="1216">
                  <c:v>317</c:v>
                </c:pt>
                <c:pt idx="1217">
                  <c:v>330</c:v>
                </c:pt>
                <c:pt idx="1218">
                  <c:v>319</c:v>
                </c:pt>
                <c:pt idx="1219">
                  <c:v>324</c:v>
                </c:pt>
                <c:pt idx="1220">
                  <c:v>314</c:v>
                </c:pt>
                <c:pt idx="1221">
                  <c:v>320</c:v>
                </c:pt>
                <c:pt idx="1222">
                  <c:v>312</c:v>
                </c:pt>
                <c:pt idx="1223">
                  <c:v>318</c:v>
                </c:pt>
                <c:pt idx="1224">
                  <c:v>325</c:v>
                </c:pt>
                <c:pt idx="1225">
                  <c:v>331</c:v>
                </c:pt>
                <c:pt idx="1226">
                  <c:v>334</c:v>
                </c:pt>
                <c:pt idx="1227">
                  <c:v>335</c:v>
                </c:pt>
                <c:pt idx="1228">
                  <c:v>327</c:v>
                </c:pt>
                <c:pt idx="1229">
                  <c:v>322</c:v>
                </c:pt>
                <c:pt idx="1230">
                  <c:v>320</c:v>
                </c:pt>
                <c:pt idx="1231">
                  <c:v>332</c:v>
                </c:pt>
                <c:pt idx="1232">
                  <c:v>326</c:v>
                </c:pt>
                <c:pt idx="1233">
                  <c:v>331</c:v>
                </c:pt>
                <c:pt idx="1234">
                  <c:v>334</c:v>
                </c:pt>
                <c:pt idx="1235">
                  <c:v>341</c:v>
                </c:pt>
                <c:pt idx="1236">
                  <c:v>331</c:v>
                </c:pt>
                <c:pt idx="1237">
                  <c:v>327</c:v>
                </c:pt>
                <c:pt idx="1238">
                  <c:v>318</c:v>
                </c:pt>
                <c:pt idx="1239">
                  <c:v>317</c:v>
                </c:pt>
                <c:pt idx="1240">
                  <c:v>308</c:v>
                </c:pt>
                <c:pt idx="1241">
                  <c:v>315</c:v>
                </c:pt>
                <c:pt idx="1242">
                  <c:v>327</c:v>
                </c:pt>
                <c:pt idx="1243">
                  <c:v>335</c:v>
                </c:pt>
                <c:pt idx="1244">
                  <c:v>326</c:v>
                </c:pt>
                <c:pt idx="1245">
                  <c:v>317</c:v>
                </c:pt>
                <c:pt idx="1246">
                  <c:v>318</c:v>
                </c:pt>
                <c:pt idx="1247">
                  <c:v>320</c:v>
                </c:pt>
                <c:pt idx="1248">
                  <c:v>320</c:v>
                </c:pt>
                <c:pt idx="1249">
                  <c:v>317</c:v>
                </c:pt>
                <c:pt idx="1250">
                  <c:v>317</c:v>
                </c:pt>
                <c:pt idx="1251">
                  <c:v>320</c:v>
                </c:pt>
                <c:pt idx="1252">
                  <c:v>318</c:v>
                </c:pt>
                <c:pt idx="1253">
                  <c:v>322</c:v>
                </c:pt>
                <c:pt idx="1254">
                  <c:v>316</c:v>
                </c:pt>
                <c:pt idx="1255">
                  <c:v>332</c:v>
                </c:pt>
                <c:pt idx="1256">
                  <c:v>333</c:v>
                </c:pt>
                <c:pt idx="1257">
                  <c:v>332</c:v>
                </c:pt>
                <c:pt idx="1258">
                  <c:v>321</c:v>
                </c:pt>
                <c:pt idx="1259">
                  <c:v>318</c:v>
                </c:pt>
                <c:pt idx="1260">
                  <c:v>318</c:v>
                </c:pt>
                <c:pt idx="1261">
                  <c:v>314</c:v>
                </c:pt>
                <c:pt idx="1262">
                  <c:v>319</c:v>
                </c:pt>
                <c:pt idx="1263">
                  <c:v>313</c:v>
                </c:pt>
                <c:pt idx="1264">
                  <c:v>317</c:v>
                </c:pt>
                <c:pt idx="1265">
                  <c:v>323</c:v>
                </c:pt>
                <c:pt idx="1266">
                  <c:v>327</c:v>
                </c:pt>
                <c:pt idx="1267">
                  <c:v>333</c:v>
                </c:pt>
                <c:pt idx="1268">
                  <c:v>329</c:v>
                </c:pt>
                <c:pt idx="1269">
                  <c:v>342</c:v>
                </c:pt>
                <c:pt idx="1270">
                  <c:v>323</c:v>
                </c:pt>
                <c:pt idx="1271">
                  <c:v>312</c:v>
                </c:pt>
                <c:pt idx="1272">
                  <c:v>305</c:v>
                </c:pt>
                <c:pt idx="1273">
                  <c:v>319</c:v>
                </c:pt>
                <c:pt idx="1274">
                  <c:v>323</c:v>
                </c:pt>
                <c:pt idx="1275">
                  <c:v>322</c:v>
                </c:pt>
                <c:pt idx="1276">
                  <c:v>327</c:v>
                </c:pt>
                <c:pt idx="1277">
                  <c:v>333</c:v>
                </c:pt>
                <c:pt idx="1278">
                  <c:v>344</c:v>
                </c:pt>
                <c:pt idx="1279">
                  <c:v>339</c:v>
                </c:pt>
                <c:pt idx="1280">
                  <c:v>350</c:v>
                </c:pt>
                <c:pt idx="1281">
                  <c:v>339</c:v>
                </c:pt>
                <c:pt idx="1282">
                  <c:v>342</c:v>
                </c:pt>
                <c:pt idx="1283">
                  <c:v>316</c:v>
                </c:pt>
                <c:pt idx="1284">
                  <c:v>313</c:v>
                </c:pt>
                <c:pt idx="1285">
                  <c:v>311</c:v>
                </c:pt>
                <c:pt idx="1286">
                  <c:v>322</c:v>
                </c:pt>
                <c:pt idx="1287">
                  <c:v>324</c:v>
                </c:pt>
                <c:pt idx="1288">
                  <c:v>318</c:v>
                </c:pt>
                <c:pt idx="1289">
                  <c:v>315</c:v>
                </c:pt>
                <c:pt idx="1290">
                  <c:v>320</c:v>
                </c:pt>
                <c:pt idx="1291">
                  <c:v>320</c:v>
                </c:pt>
                <c:pt idx="1292">
                  <c:v>326</c:v>
                </c:pt>
                <c:pt idx="1293">
                  <c:v>332</c:v>
                </c:pt>
                <c:pt idx="1294">
                  <c:v>340</c:v>
                </c:pt>
                <c:pt idx="1295">
                  <c:v>339</c:v>
                </c:pt>
                <c:pt idx="1296">
                  <c:v>339</c:v>
                </c:pt>
                <c:pt idx="1297">
                  <c:v>328</c:v>
                </c:pt>
                <c:pt idx="1298">
                  <c:v>940</c:v>
                </c:pt>
                <c:pt idx="1299">
                  <c:v>306</c:v>
                </c:pt>
                <c:pt idx="1300">
                  <c:v>750</c:v>
                </c:pt>
                <c:pt idx="1301">
                  <c:v>314</c:v>
                </c:pt>
                <c:pt idx="1302">
                  <c:v>330</c:v>
                </c:pt>
                <c:pt idx="1303">
                  <c:v>329</c:v>
                </c:pt>
                <c:pt idx="1304">
                  <c:v>315</c:v>
                </c:pt>
                <c:pt idx="1305">
                  <c:v>322</c:v>
                </c:pt>
                <c:pt idx="1306">
                  <c:v>330</c:v>
                </c:pt>
                <c:pt idx="1307">
                  <c:v>327</c:v>
                </c:pt>
                <c:pt idx="1308">
                  <c:v>322</c:v>
                </c:pt>
                <c:pt idx="1309">
                  <c:v>336</c:v>
                </c:pt>
                <c:pt idx="1310">
                  <c:v>329</c:v>
                </c:pt>
                <c:pt idx="1311">
                  <c:v>321</c:v>
                </c:pt>
                <c:pt idx="1312">
                  <c:v>320</c:v>
                </c:pt>
                <c:pt idx="1313">
                  <c:v>319</c:v>
                </c:pt>
                <c:pt idx="1314">
                  <c:v>332</c:v>
                </c:pt>
                <c:pt idx="1315">
                  <c:v>323</c:v>
                </c:pt>
                <c:pt idx="1316">
                  <c:v>332</c:v>
                </c:pt>
                <c:pt idx="1317">
                  <c:v>325</c:v>
                </c:pt>
                <c:pt idx="1318">
                  <c:v>338</c:v>
                </c:pt>
                <c:pt idx="1319">
                  <c:v>336</c:v>
                </c:pt>
                <c:pt idx="1320">
                  <c:v>339</c:v>
                </c:pt>
                <c:pt idx="1321">
                  <c:v>320</c:v>
                </c:pt>
                <c:pt idx="1322">
                  <c:v>325</c:v>
                </c:pt>
                <c:pt idx="1323">
                  <c:v>319</c:v>
                </c:pt>
                <c:pt idx="1324">
                  <c:v>316</c:v>
                </c:pt>
                <c:pt idx="1325">
                  <c:v>321</c:v>
                </c:pt>
                <c:pt idx="1326">
                  <c:v>317</c:v>
                </c:pt>
                <c:pt idx="1327">
                  <c:v>330</c:v>
                </c:pt>
                <c:pt idx="1328">
                  <c:v>312</c:v>
                </c:pt>
                <c:pt idx="1329">
                  <c:v>321</c:v>
                </c:pt>
                <c:pt idx="1330">
                  <c:v>312</c:v>
                </c:pt>
                <c:pt idx="1331">
                  <c:v>1050</c:v>
                </c:pt>
                <c:pt idx="1332">
                  <c:v>322</c:v>
                </c:pt>
                <c:pt idx="1333">
                  <c:v>327</c:v>
                </c:pt>
                <c:pt idx="1334">
                  <c:v>316</c:v>
                </c:pt>
                <c:pt idx="1335">
                  <c:v>319</c:v>
                </c:pt>
                <c:pt idx="1336">
                  <c:v>306</c:v>
                </c:pt>
                <c:pt idx="1337">
                  <c:v>319</c:v>
                </c:pt>
                <c:pt idx="1338">
                  <c:v>308</c:v>
                </c:pt>
                <c:pt idx="1339">
                  <c:v>320</c:v>
                </c:pt>
                <c:pt idx="1340">
                  <c:v>308</c:v>
                </c:pt>
                <c:pt idx="1341">
                  <c:v>314</c:v>
                </c:pt>
                <c:pt idx="1342">
                  <c:v>310</c:v>
                </c:pt>
                <c:pt idx="1343">
                  <c:v>318</c:v>
                </c:pt>
                <c:pt idx="1344">
                  <c:v>319</c:v>
                </c:pt>
                <c:pt idx="1345">
                  <c:v>328</c:v>
                </c:pt>
                <c:pt idx="1346">
                  <c:v>321</c:v>
                </c:pt>
                <c:pt idx="1347">
                  <c:v>324</c:v>
                </c:pt>
                <c:pt idx="1348">
                  <c:v>309</c:v>
                </c:pt>
                <c:pt idx="1349">
                  <c:v>326</c:v>
                </c:pt>
                <c:pt idx="1350">
                  <c:v>331</c:v>
                </c:pt>
                <c:pt idx="1351">
                  <c:v>342</c:v>
                </c:pt>
                <c:pt idx="1352">
                  <c:v>335</c:v>
                </c:pt>
                <c:pt idx="1353">
                  <c:v>319</c:v>
                </c:pt>
                <c:pt idx="1354">
                  <c:v>326</c:v>
                </c:pt>
                <c:pt idx="1355">
                  <c:v>318</c:v>
                </c:pt>
                <c:pt idx="1356">
                  <c:v>337</c:v>
                </c:pt>
                <c:pt idx="1357">
                  <c:v>327</c:v>
                </c:pt>
                <c:pt idx="1358">
                  <c:v>340</c:v>
                </c:pt>
                <c:pt idx="1359">
                  <c:v>334</c:v>
                </c:pt>
                <c:pt idx="1360">
                  <c:v>328</c:v>
                </c:pt>
                <c:pt idx="1361">
                  <c:v>315</c:v>
                </c:pt>
                <c:pt idx="1362">
                  <c:v>307</c:v>
                </c:pt>
                <c:pt idx="1363">
                  <c:v>312</c:v>
                </c:pt>
                <c:pt idx="1364">
                  <c:v>317</c:v>
                </c:pt>
                <c:pt idx="1365">
                  <c:v>315</c:v>
                </c:pt>
                <c:pt idx="1366">
                  <c:v>321</c:v>
                </c:pt>
                <c:pt idx="1367">
                  <c:v>316</c:v>
                </c:pt>
                <c:pt idx="1368">
                  <c:v>317</c:v>
                </c:pt>
                <c:pt idx="1369">
                  <c:v>311</c:v>
                </c:pt>
                <c:pt idx="1370">
                  <c:v>317</c:v>
                </c:pt>
                <c:pt idx="1371">
                  <c:v>327</c:v>
                </c:pt>
                <c:pt idx="1372">
                  <c:v>332</c:v>
                </c:pt>
                <c:pt idx="1373">
                  <c:v>322</c:v>
                </c:pt>
                <c:pt idx="1374">
                  <c:v>315</c:v>
                </c:pt>
                <c:pt idx="1375">
                  <c:v>317</c:v>
                </c:pt>
                <c:pt idx="1376">
                  <c:v>334</c:v>
                </c:pt>
                <c:pt idx="1377">
                  <c:v>328</c:v>
                </c:pt>
                <c:pt idx="1378">
                  <c:v>331</c:v>
                </c:pt>
                <c:pt idx="1379">
                  <c:v>317</c:v>
                </c:pt>
                <c:pt idx="1380">
                  <c:v>316</c:v>
                </c:pt>
                <c:pt idx="1381">
                  <c:v>315</c:v>
                </c:pt>
                <c:pt idx="1382">
                  <c:v>323</c:v>
                </c:pt>
                <c:pt idx="1383">
                  <c:v>328</c:v>
                </c:pt>
                <c:pt idx="1384">
                  <c:v>316</c:v>
                </c:pt>
                <c:pt idx="1385">
                  <c:v>328</c:v>
                </c:pt>
                <c:pt idx="1386">
                  <c:v>325</c:v>
                </c:pt>
                <c:pt idx="1387">
                  <c:v>324</c:v>
                </c:pt>
                <c:pt idx="1388">
                  <c:v>313</c:v>
                </c:pt>
                <c:pt idx="1389">
                  <c:v>313</c:v>
                </c:pt>
                <c:pt idx="1390">
                  <c:v>331</c:v>
                </c:pt>
                <c:pt idx="1391">
                  <c:v>320</c:v>
                </c:pt>
                <c:pt idx="1392">
                  <c:v>324</c:v>
                </c:pt>
                <c:pt idx="1393">
                  <c:v>317</c:v>
                </c:pt>
                <c:pt idx="1394">
                  <c:v>316</c:v>
                </c:pt>
                <c:pt idx="1395">
                  <c:v>323</c:v>
                </c:pt>
                <c:pt idx="1396">
                  <c:v>307</c:v>
                </c:pt>
                <c:pt idx="1397">
                  <c:v>313</c:v>
                </c:pt>
                <c:pt idx="1398">
                  <c:v>306</c:v>
                </c:pt>
                <c:pt idx="1399">
                  <c:v>330</c:v>
                </c:pt>
                <c:pt idx="1400">
                  <c:v>333</c:v>
                </c:pt>
                <c:pt idx="1401">
                  <c:v>322</c:v>
                </c:pt>
                <c:pt idx="1402">
                  <c:v>303</c:v>
                </c:pt>
                <c:pt idx="1403">
                  <c:v>301</c:v>
                </c:pt>
                <c:pt idx="1404">
                  <c:v>310</c:v>
                </c:pt>
                <c:pt idx="1405">
                  <c:v>323</c:v>
                </c:pt>
                <c:pt idx="1406">
                  <c:v>322</c:v>
                </c:pt>
                <c:pt idx="1407">
                  <c:v>340</c:v>
                </c:pt>
                <c:pt idx="1408">
                  <c:v>339</c:v>
                </c:pt>
                <c:pt idx="1409">
                  <c:v>340</c:v>
                </c:pt>
                <c:pt idx="1410">
                  <c:v>320</c:v>
                </c:pt>
                <c:pt idx="1411">
                  <c:v>332</c:v>
                </c:pt>
                <c:pt idx="1412">
                  <c:v>337</c:v>
                </c:pt>
                <c:pt idx="1413">
                  <c:v>341</c:v>
                </c:pt>
                <c:pt idx="1414">
                  <c:v>319</c:v>
                </c:pt>
                <c:pt idx="1415">
                  <c:v>318</c:v>
                </c:pt>
                <c:pt idx="1416">
                  <c:v>327</c:v>
                </c:pt>
                <c:pt idx="1417">
                  <c:v>334</c:v>
                </c:pt>
                <c:pt idx="1418">
                  <c:v>334</c:v>
                </c:pt>
                <c:pt idx="1419">
                  <c:v>326</c:v>
                </c:pt>
                <c:pt idx="1420">
                  <c:v>337</c:v>
                </c:pt>
                <c:pt idx="1421">
                  <c:v>334</c:v>
                </c:pt>
                <c:pt idx="1422">
                  <c:v>346</c:v>
                </c:pt>
                <c:pt idx="1423">
                  <c:v>321</c:v>
                </c:pt>
                <c:pt idx="1424">
                  <c:v>339</c:v>
                </c:pt>
                <c:pt idx="1425">
                  <c:v>337</c:v>
                </c:pt>
                <c:pt idx="1426">
                  <c:v>353</c:v>
                </c:pt>
                <c:pt idx="1427">
                  <c:v>329</c:v>
                </c:pt>
                <c:pt idx="1428">
                  <c:v>313</c:v>
                </c:pt>
                <c:pt idx="1429">
                  <c:v>312</c:v>
                </c:pt>
                <c:pt idx="1430">
                  <c:v>312</c:v>
                </c:pt>
                <c:pt idx="1431">
                  <c:v>319</c:v>
                </c:pt>
                <c:pt idx="1432">
                  <c:v>323</c:v>
                </c:pt>
                <c:pt idx="1433">
                  <c:v>334</c:v>
                </c:pt>
                <c:pt idx="1434">
                  <c:v>340</c:v>
                </c:pt>
                <c:pt idx="1435">
                  <c:v>338</c:v>
                </c:pt>
                <c:pt idx="1436">
                  <c:v>332</c:v>
                </c:pt>
                <c:pt idx="1437">
                  <c:v>332</c:v>
                </c:pt>
                <c:pt idx="1438">
                  <c:v>331</c:v>
                </c:pt>
                <c:pt idx="1439">
                  <c:v>339</c:v>
                </c:pt>
                <c:pt idx="1440">
                  <c:v>339</c:v>
                </c:pt>
                <c:pt idx="1441">
                  <c:v>325</c:v>
                </c:pt>
                <c:pt idx="1442">
                  <c:v>335</c:v>
                </c:pt>
                <c:pt idx="1443">
                  <c:v>330</c:v>
                </c:pt>
                <c:pt idx="1444">
                  <c:v>347</c:v>
                </c:pt>
                <c:pt idx="1445">
                  <c:v>350</c:v>
                </c:pt>
                <c:pt idx="1446">
                  <c:v>374</c:v>
                </c:pt>
                <c:pt idx="1447">
                  <c:v>394</c:v>
                </c:pt>
                <c:pt idx="1448">
                  <c:v>399</c:v>
                </c:pt>
                <c:pt idx="1449">
                  <c:v>405</c:v>
                </c:pt>
                <c:pt idx="1450">
                  <c:v>420</c:v>
                </c:pt>
                <c:pt idx="1451">
                  <c:v>451</c:v>
                </c:pt>
                <c:pt idx="1452">
                  <c:v>494</c:v>
                </c:pt>
                <c:pt idx="1453">
                  <c:v>563</c:v>
                </c:pt>
                <c:pt idx="1454">
                  <c:v>625</c:v>
                </c:pt>
                <c:pt idx="1455">
                  <c:v>712</c:v>
                </c:pt>
                <c:pt idx="1456">
                  <c:v>785</c:v>
                </c:pt>
                <c:pt idx="1457">
                  <c:v>855</c:v>
                </c:pt>
                <c:pt idx="1458">
                  <c:v>879</c:v>
                </c:pt>
                <c:pt idx="1459">
                  <c:v>864</c:v>
                </c:pt>
                <c:pt idx="1460">
                  <c:v>817</c:v>
                </c:pt>
                <c:pt idx="1461">
                  <c:v>739</c:v>
                </c:pt>
                <c:pt idx="1462">
                  <c:v>667</c:v>
                </c:pt>
                <c:pt idx="1463">
                  <c:v>598</c:v>
                </c:pt>
                <c:pt idx="1464">
                  <c:v>550</c:v>
                </c:pt>
                <c:pt idx="1465">
                  <c:v>491</c:v>
                </c:pt>
                <c:pt idx="1466">
                  <c:v>441</c:v>
                </c:pt>
                <c:pt idx="1467">
                  <c:v>398</c:v>
                </c:pt>
                <c:pt idx="1468">
                  <c:v>375</c:v>
                </c:pt>
                <c:pt idx="1469">
                  <c:v>370</c:v>
                </c:pt>
                <c:pt idx="1470">
                  <c:v>355</c:v>
                </c:pt>
                <c:pt idx="1471">
                  <c:v>343</c:v>
                </c:pt>
                <c:pt idx="1472">
                  <c:v>338</c:v>
                </c:pt>
                <c:pt idx="1473">
                  <c:v>339</c:v>
                </c:pt>
                <c:pt idx="1474">
                  <c:v>349</c:v>
                </c:pt>
                <c:pt idx="1475">
                  <c:v>346</c:v>
                </c:pt>
                <c:pt idx="1476">
                  <c:v>344</c:v>
                </c:pt>
                <c:pt idx="1477">
                  <c:v>339</c:v>
                </c:pt>
                <c:pt idx="1478">
                  <c:v>329</c:v>
                </c:pt>
                <c:pt idx="1479">
                  <c:v>323</c:v>
                </c:pt>
                <c:pt idx="1480">
                  <c:v>322</c:v>
                </c:pt>
                <c:pt idx="1481">
                  <c:v>322</c:v>
                </c:pt>
                <c:pt idx="1482">
                  <c:v>327</c:v>
                </c:pt>
                <c:pt idx="1483">
                  <c:v>327</c:v>
                </c:pt>
                <c:pt idx="1484">
                  <c:v>327</c:v>
                </c:pt>
                <c:pt idx="1485">
                  <c:v>327</c:v>
                </c:pt>
                <c:pt idx="1486">
                  <c:v>331</c:v>
                </c:pt>
                <c:pt idx="1487">
                  <c:v>333</c:v>
                </c:pt>
                <c:pt idx="1488">
                  <c:v>346</c:v>
                </c:pt>
                <c:pt idx="1489">
                  <c:v>328</c:v>
                </c:pt>
                <c:pt idx="1490">
                  <c:v>325</c:v>
                </c:pt>
                <c:pt idx="1491">
                  <c:v>297</c:v>
                </c:pt>
                <c:pt idx="1492">
                  <c:v>298</c:v>
                </c:pt>
                <c:pt idx="1493">
                  <c:v>301</c:v>
                </c:pt>
                <c:pt idx="1494">
                  <c:v>314</c:v>
                </c:pt>
                <c:pt idx="1495">
                  <c:v>331</c:v>
                </c:pt>
                <c:pt idx="1496">
                  <c:v>334</c:v>
                </c:pt>
                <c:pt idx="1497">
                  <c:v>343</c:v>
                </c:pt>
                <c:pt idx="1498">
                  <c:v>331</c:v>
                </c:pt>
                <c:pt idx="1499">
                  <c:v>650</c:v>
                </c:pt>
                <c:pt idx="1500">
                  <c:v>326</c:v>
                </c:pt>
                <c:pt idx="1501">
                  <c:v>328</c:v>
                </c:pt>
                <c:pt idx="1502">
                  <c:v>319</c:v>
                </c:pt>
                <c:pt idx="1503">
                  <c:v>319</c:v>
                </c:pt>
                <c:pt idx="1504">
                  <c:v>314</c:v>
                </c:pt>
                <c:pt idx="1505">
                  <c:v>320</c:v>
                </c:pt>
                <c:pt idx="1506">
                  <c:v>302</c:v>
                </c:pt>
                <c:pt idx="1507">
                  <c:v>293</c:v>
                </c:pt>
                <c:pt idx="1508">
                  <c:v>304</c:v>
                </c:pt>
                <c:pt idx="1509">
                  <c:v>312</c:v>
                </c:pt>
                <c:pt idx="1510">
                  <c:v>315</c:v>
                </c:pt>
                <c:pt idx="1511">
                  <c:v>312</c:v>
                </c:pt>
                <c:pt idx="1512">
                  <c:v>315</c:v>
                </c:pt>
                <c:pt idx="1513">
                  <c:v>336</c:v>
                </c:pt>
                <c:pt idx="1514">
                  <c:v>336</c:v>
                </c:pt>
                <c:pt idx="1515">
                  <c:v>337</c:v>
                </c:pt>
                <c:pt idx="1516">
                  <c:v>331</c:v>
                </c:pt>
                <c:pt idx="1517">
                  <c:v>334</c:v>
                </c:pt>
                <c:pt idx="1518">
                  <c:v>333</c:v>
                </c:pt>
                <c:pt idx="1519">
                  <c:v>325</c:v>
                </c:pt>
                <c:pt idx="1520">
                  <c:v>316</c:v>
                </c:pt>
                <c:pt idx="1521">
                  <c:v>325</c:v>
                </c:pt>
                <c:pt idx="1522">
                  <c:v>324</c:v>
                </c:pt>
                <c:pt idx="1523">
                  <c:v>332</c:v>
                </c:pt>
                <c:pt idx="1524">
                  <c:v>450</c:v>
                </c:pt>
                <c:pt idx="1525">
                  <c:v>334</c:v>
                </c:pt>
                <c:pt idx="1526">
                  <c:v>337</c:v>
                </c:pt>
                <c:pt idx="1527">
                  <c:v>326</c:v>
                </c:pt>
                <c:pt idx="1528">
                  <c:v>318</c:v>
                </c:pt>
                <c:pt idx="1529">
                  <c:v>308</c:v>
                </c:pt>
                <c:pt idx="1530">
                  <c:v>310</c:v>
                </c:pt>
                <c:pt idx="1531">
                  <c:v>312</c:v>
                </c:pt>
                <c:pt idx="1532">
                  <c:v>321</c:v>
                </c:pt>
                <c:pt idx="1533">
                  <c:v>325</c:v>
                </c:pt>
                <c:pt idx="1534">
                  <c:v>325</c:v>
                </c:pt>
                <c:pt idx="1535">
                  <c:v>331</c:v>
                </c:pt>
                <c:pt idx="1536">
                  <c:v>342</c:v>
                </c:pt>
                <c:pt idx="1537">
                  <c:v>347</c:v>
                </c:pt>
                <c:pt idx="1538">
                  <c:v>344</c:v>
                </c:pt>
                <c:pt idx="1539">
                  <c:v>341</c:v>
                </c:pt>
                <c:pt idx="1540">
                  <c:v>328</c:v>
                </c:pt>
                <c:pt idx="1541">
                  <c:v>318</c:v>
                </c:pt>
                <c:pt idx="1542">
                  <c:v>313</c:v>
                </c:pt>
                <c:pt idx="1543">
                  <c:v>318</c:v>
                </c:pt>
                <c:pt idx="1544">
                  <c:v>323</c:v>
                </c:pt>
                <c:pt idx="1545">
                  <c:v>317</c:v>
                </c:pt>
                <c:pt idx="1546">
                  <c:v>321</c:v>
                </c:pt>
                <c:pt idx="1547">
                  <c:v>314</c:v>
                </c:pt>
                <c:pt idx="1548">
                  <c:v>331</c:v>
                </c:pt>
                <c:pt idx="1549">
                  <c:v>320</c:v>
                </c:pt>
                <c:pt idx="1550">
                  <c:v>334</c:v>
                </c:pt>
                <c:pt idx="1551">
                  <c:v>320</c:v>
                </c:pt>
                <c:pt idx="1552">
                  <c:v>339</c:v>
                </c:pt>
                <c:pt idx="1553">
                  <c:v>327</c:v>
                </c:pt>
                <c:pt idx="1554">
                  <c:v>335</c:v>
                </c:pt>
                <c:pt idx="1555">
                  <c:v>328</c:v>
                </c:pt>
                <c:pt idx="1556">
                  <c:v>332</c:v>
                </c:pt>
                <c:pt idx="1557">
                  <c:v>325</c:v>
                </c:pt>
                <c:pt idx="1558">
                  <c:v>333</c:v>
                </c:pt>
                <c:pt idx="1559">
                  <c:v>339</c:v>
                </c:pt>
                <c:pt idx="1560">
                  <c:v>337</c:v>
                </c:pt>
                <c:pt idx="1561">
                  <c:v>332</c:v>
                </c:pt>
                <c:pt idx="1562">
                  <c:v>332</c:v>
                </c:pt>
                <c:pt idx="1563">
                  <c:v>332</c:v>
                </c:pt>
                <c:pt idx="1564">
                  <c:v>337</c:v>
                </c:pt>
                <c:pt idx="1565">
                  <c:v>318</c:v>
                </c:pt>
                <c:pt idx="1566">
                  <c:v>318</c:v>
                </c:pt>
                <c:pt idx="1567">
                  <c:v>316</c:v>
                </c:pt>
                <c:pt idx="1568">
                  <c:v>328</c:v>
                </c:pt>
                <c:pt idx="1569">
                  <c:v>340</c:v>
                </c:pt>
                <c:pt idx="1570">
                  <c:v>344</c:v>
                </c:pt>
                <c:pt idx="1571">
                  <c:v>373</c:v>
                </c:pt>
                <c:pt idx="1572">
                  <c:v>389</c:v>
                </c:pt>
                <c:pt idx="1573">
                  <c:v>420</c:v>
                </c:pt>
                <c:pt idx="1574">
                  <c:v>422</c:v>
                </c:pt>
                <c:pt idx="1575">
                  <c:v>444</c:v>
                </c:pt>
                <c:pt idx="1576">
                  <c:v>450</c:v>
                </c:pt>
                <c:pt idx="1577">
                  <c:v>498</c:v>
                </c:pt>
                <c:pt idx="1578">
                  <c:v>543</c:v>
                </c:pt>
                <c:pt idx="1579">
                  <c:v>616</c:v>
                </c:pt>
                <c:pt idx="1580">
                  <c:v>660</c:v>
                </c:pt>
                <c:pt idx="1581">
                  <c:v>706</c:v>
                </c:pt>
                <c:pt idx="1582">
                  <c:v>706</c:v>
                </c:pt>
                <c:pt idx="1583">
                  <c:v>687</c:v>
                </c:pt>
                <c:pt idx="1584">
                  <c:v>646</c:v>
                </c:pt>
                <c:pt idx="1585">
                  <c:v>627</c:v>
                </c:pt>
                <c:pt idx="1586">
                  <c:v>605</c:v>
                </c:pt>
                <c:pt idx="1587">
                  <c:v>570</c:v>
                </c:pt>
                <c:pt idx="1588">
                  <c:v>507</c:v>
                </c:pt>
                <c:pt idx="1589">
                  <c:v>455</c:v>
                </c:pt>
                <c:pt idx="1590">
                  <c:v>427</c:v>
                </c:pt>
                <c:pt idx="1591">
                  <c:v>389</c:v>
                </c:pt>
                <c:pt idx="1592">
                  <c:v>379</c:v>
                </c:pt>
                <c:pt idx="1593">
                  <c:v>354</c:v>
                </c:pt>
                <c:pt idx="1594">
                  <c:v>357</c:v>
                </c:pt>
                <c:pt idx="1595">
                  <c:v>347</c:v>
                </c:pt>
                <c:pt idx="1596">
                  <c:v>332</c:v>
                </c:pt>
                <c:pt idx="1597">
                  <c:v>342</c:v>
                </c:pt>
                <c:pt idx="1598">
                  <c:v>332</c:v>
                </c:pt>
                <c:pt idx="1599">
                  <c:v>351</c:v>
                </c:pt>
                <c:pt idx="1600">
                  <c:v>354</c:v>
                </c:pt>
                <c:pt idx="1601">
                  <c:v>349</c:v>
                </c:pt>
                <c:pt idx="1602">
                  <c:v>336</c:v>
                </c:pt>
                <c:pt idx="1603">
                  <c:v>331</c:v>
                </c:pt>
                <c:pt idx="1604">
                  <c:v>338</c:v>
                </c:pt>
                <c:pt idx="1605">
                  <c:v>342</c:v>
                </c:pt>
                <c:pt idx="1606">
                  <c:v>335</c:v>
                </c:pt>
                <c:pt idx="1607">
                  <c:v>333</c:v>
                </c:pt>
                <c:pt idx="1608">
                  <c:v>332</c:v>
                </c:pt>
                <c:pt idx="1609">
                  <c:v>325</c:v>
                </c:pt>
                <c:pt idx="1610">
                  <c:v>319</c:v>
                </c:pt>
                <c:pt idx="1611">
                  <c:v>321</c:v>
                </c:pt>
                <c:pt idx="1612">
                  <c:v>330</c:v>
                </c:pt>
                <c:pt idx="1613">
                  <c:v>340</c:v>
                </c:pt>
                <c:pt idx="1614">
                  <c:v>331</c:v>
                </c:pt>
                <c:pt idx="1615">
                  <c:v>327</c:v>
                </c:pt>
                <c:pt idx="1616">
                  <c:v>318</c:v>
                </c:pt>
                <c:pt idx="1617">
                  <c:v>312</c:v>
                </c:pt>
                <c:pt idx="1618">
                  <c:v>311</c:v>
                </c:pt>
                <c:pt idx="1619">
                  <c:v>316</c:v>
                </c:pt>
                <c:pt idx="1620">
                  <c:v>327</c:v>
                </c:pt>
                <c:pt idx="1621">
                  <c:v>322</c:v>
                </c:pt>
                <c:pt idx="1622">
                  <c:v>329</c:v>
                </c:pt>
                <c:pt idx="1623">
                  <c:v>326</c:v>
                </c:pt>
                <c:pt idx="1624">
                  <c:v>332</c:v>
                </c:pt>
                <c:pt idx="1625">
                  <c:v>328</c:v>
                </c:pt>
                <c:pt idx="1626">
                  <c:v>327</c:v>
                </c:pt>
                <c:pt idx="1627">
                  <c:v>327</c:v>
                </c:pt>
                <c:pt idx="1628">
                  <c:v>309</c:v>
                </c:pt>
                <c:pt idx="1629">
                  <c:v>302</c:v>
                </c:pt>
                <c:pt idx="1630">
                  <c:v>305</c:v>
                </c:pt>
                <c:pt idx="1631">
                  <c:v>315</c:v>
                </c:pt>
                <c:pt idx="1632">
                  <c:v>650</c:v>
                </c:pt>
                <c:pt idx="1633">
                  <c:v>320</c:v>
                </c:pt>
                <c:pt idx="1634">
                  <c:v>323</c:v>
                </c:pt>
                <c:pt idx="1635">
                  <c:v>325</c:v>
                </c:pt>
                <c:pt idx="1636">
                  <c:v>333</c:v>
                </c:pt>
                <c:pt idx="1637">
                  <c:v>343</c:v>
                </c:pt>
                <c:pt idx="1638">
                  <c:v>340</c:v>
                </c:pt>
                <c:pt idx="1639">
                  <c:v>343</c:v>
                </c:pt>
                <c:pt idx="1640">
                  <c:v>333</c:v>
                </c:pt>
                <c:pt idx="1641">
                  <c:v>329</c:v>
                </c:pt>
                <c:pt idx="1642">
                  <c:v>319</c:v>
                </c:pt>
                <c:pt idx="1643">
                  <c:v>320</c:v>
                </c:pt>
                <c:pt idx="1644">
                  <c:v>317</c:v>
                </c:pt>
                <c:pt idx="1645">
                  <c:v>322</c:v>
                </c:pt>
                <c:pt idx="1646">
                  <c:v>335</c:v>
                </c:pt>
                <c:pt idx="1647">
                  <c:v>327</c:v>
                </c:pt>
                <c:pt idx="1648">
                  <c:v>313</c:v>
                </c:pt>
                <c:pt idx="1649">
                  <c:v>298</c:v>
                </c:pt>
                <c:pt idx="1650">
                  <c:v>313</c:v>
                </c:pt>
                <c:pt idx="1651">
                  <c:v>323</c:v>
                </c:pt>
                <c:pt idx="1652">
                  <c:v>309</c:v>
                </c:pt>
                <c:pt idx="1653">
                  <c:v>324</c:v>
                </c:pt>
                <c:pt idx="1654">
                  <c:v>330</c:v>
                </c:pt>
                <c:pt idx="1655">
                  <c:v>340</c:v>
                </c:pt>
                <c:pt idx="1656">
                  <c:v>325</c:v>
                </c:pt>
                <c:pt idx="1657">
                  <c:v>324</c:v>
                </c:pt>
                <c:pt idx="1658">
                  <c:v>330</c:v>
                </c:pt>
                <c:pt idx="1659">
                  <c:v>338</c:v>
                </c:pt>
                <c:pt idx="1660">
                  <c:v>345</c:v>
                </c:pt>
                <c:pt idx="1661">
                  <c:v>350</c:v>
                </c:pt>
                <c:pt idx="1662">
                  <c:v>348</c:v>
                </c:pt>
                <c:pt idx="1663">
                  <c:v>342</c:v>
                </c:pt>
                <c:pt idx="1664">
                  <c:v>330</c:v>
                </c:pt>
                <c:pt idx="1665">
                  <c:v>329</c:v>
                </c:pt>
                <c:pt idx="1666">
                  <c:v>326</c:v>
                </c:pt>
                <c:pt idx="1667">
                  <c:v>326</c:v>
                </c:pt>
                <c:pt idx="1668">
                  <c:v>316</c:v>
                </c:pt>
                <c:pt idx="1669">
                  <c:v>310</c:v>
                </c:pt>
                <c:pt idx="1670">
                  <c:v>308</c:v>
                </c:pt>
                <c:pt idx="1671">
                  <c:v>307</c:v>
                </c:pt>
                <c:pt idx="1672">
                  <c:v>305</c:v>
                </c:pt>
                <c:pt idx="1673">
                  <c:v>317</c:v>
                </c:pt>
                <c:pt idx="1674">
                  <c:v>317</c:v>
                </c:pt>
                <c:pt idx="1675">
                  <c:v>330</c:v>
                </c:pt>
                <c:pt idx="1676">
                  <c:v>321</c:v>
                </c:pt>
                <c:pt idx="1677">
                  <c:v>328</c:v>
                </c:pt>
                <c:pt idx="1678">
                  <c:v>322</c:v>
                </c:pt>
                <c:pt idx="1679">
                  <c:v>328</c:v>
                </c:pt>
                <c:pt idx="1680">
                  <c:v>325</c:v>
                </c:pt>
                <c:pt idx="1681">
                  <c:v>314</c:v>
                </c:pt>
                <c:pt idx="1682">
                  <c:v>306</c:v>
                </c:pt>
                <c:pt idx="1683">
                  <c:v>311</c:v>
                </c:pt>
                <c:pt idx="1684">
                  <c:v>318</c:v>
                </c:pt>
                <c:pt idx="1685">
                  <c:v>325</c:v>
                </c:pt>
                <c:pt idx="1686">
                  <c:v>329</c:v>
                </c:pt>
                <c:pt idx="1687">
                  <c:v>337</c:v>
                </c:pt>
                <c:pt idx="1688">
                  <c:v>334</c:v>
                </c:pt>
                <c:pt idx="1689">
                  <c:v>328</c:v>
                </c:pt>
                <c:pt idx="1690">
                  <c:v>316</c:v>
                </c:pt>
                <c:pt idx="1691">
                  <c:v>324</c:v>
                </c:pt>
                <c:pt idx="1692">
                  <c:v>321</c:v>
                </c:pt>
                <c:pt idx="1693">
                  <c:v>311</c:v>
                </c:pt>
                <c:pt idx="1694">
                  <c:v>305</c:v>
                </c:pt>
                <c:pt idx="1695">
                  <c:v>314</c:v>
                </c:pt>
                <c:pt idx="1696">
                  <c:v>332</c:v>
                </c:pt>
                <c:pt idx="1697">
                  <c:v>329</c:v>
                </c:pt>
                <c:pt idx="1698">
                  <c:v>321</c:v>
                </c:pt>
                <c:pt idx="1699">
                  <c:v>325</c:v>
                </c:pt>
                <c:pt idx="1700">
                  <c:v>326</c:v>
                </c:pt>
                <c:pt idx="1701">
                  <c:v>337</c:v>
                </c:pt>
                <c:pt idx="1702">
                  <c:v>332</c:v>
                </c:pt>
                <c:pt idx="1703">
                  <c:v>332</c:v>
                </c:pt>
                <c:pt idx="1704">
                  <c:v>317</c:v>
                </c:pt>
                <c:pt idx="1705">
                  <c:v>317</c:v>
                </c:pt>
                <c:pt idx="1706">
                  <c:v>312</c:v>
                </c:pt>
                <c:pt idx="1707">
                  <c:v>420</c:v>
                </c:pt>
                <c:pt idx="1708">
                  <c:v>300</c:v>
                </c:pt>
                <c:pt idx="1709">
                  <c:v>310</c:v>
                </c:pt>
                <c:pt idx="1710">
                  <c:v>332</c:v>
                </c:pt>
                <c:pt idx="1711">
                  <c:v>333</c:v>
                </c:pt>
                <c:pt idx="1712">
                  <c:v>324</c:v>
                </c:pt>
                <c:pt idx="1713">
                  <c:v>319</c:v>
                </c:pt>
                <c:pt idx="1714">
                  <c:v>324</c:v>
                </c:pt>
                <c:pt idx="1715">
                  <c:v>328</c:v>
                </c:pt>
                <c:pt idx="1716">
                  <c:v>322</c:v>
                </c:pt>
                <c:pt idx="1717">
                  <c:v>310</c:v>
                </c:pt>
                <c:pt idx="1718">
                  <c:v>302</c:v>
                </c:pt>
                <c:pt idx="1719">
                  <c:v>308</c:v>
                </c:pt>
                <c:pt idx="1720">
                  <c:v>310</c:v>
                </c:pt>
                <c:pt idx="1721">
                  <c:v>327</c:v>
                </c:pt>
                <c:pt idx="1722">
                  <c:v>318</c:v>
                </c:pt>
                <c:pt idx="1723">
                  <c:v>326</c:v>
                </c:pt>
                <c:pt idx="1724">
                  <c:v>321</c:v>
                </c:pt>
                <c:pt idx="1725">
                  <c:v>331</c:v>
                </c:pt>
                <c:pt idx="1726">
                  <c:v>330</c:v>
                </c:pt>
                <c:pt idx="1727">
                  <c:v>327</c:v>
                </c:pt>
                <c:pt idx="1728">
                  <c:v>324</c:v>
                </c:pt>
                <c:pt idx="1729">
                  <c:v>326</c:v>
                </c:pt>
                <c:pt idx="1730">
                  <c:v>310</c:v>
                </c:pt>
                <c:pt idx="1731">
                  <c:v>300</c:v>
                </c:pt>
                <c:pt idx="1732">
                  <c:v>288</c:v>
                </c:pt>
                <c:pt idx="1733">
                  <c:v>295</c:v>
                </c:pt>
                <c:pt idx="1734">
                  <c:v>301</c:v>
                </c:pt>
                <c:pt idx="1735">
                  <c:v>308</c:v>
                </c:pt>
                <c:pt idx="1736">
                  <c:v>316</c:v>
                </c:pt>
                <c:pt idx="1737">
                  <c:v>326</c:v>
                </c:pt>
                <c:pt idx="1738">
                  <c:v>338</c:v>
                </c:pt>
                <c:pt idx="1739">
                  <c:v>335</c:v>
                </c:pt>
                <c:pt idx="1740">
                  <c:v>331</c:v>
                </c:pt>
                <c:pt idx="1741">
                  <c:v>328</c:v>
                </c:pt>
                <c:pt idx="1742">
                  <c:v>331</c:v>
                </c:pt>
                <c:pt idx="1743">
                  <c:v>335</c:v>
                </c:pt>
                <c:pt idx="1744">
                  <c:v>323</c:v>
                </c:pt>
                <c:pt idx="1745">
                  <c:v>330</c:v>
                </c:pt>
                <c:pt idx="1746">
                  <c:v>322</c:v>
                </c:pt>
                <c:pt idx="1747">
                  <c:v>330</c:v>
                </c:pt>
                <c:pt idx="1748">
                  <c:v>329</c:v>
                </c:pt>
                <c:pt idx="1749">
                  <c:v>317</c:v>
                </c:pt>
                <c:pt idx="1750">
                  <c:v>317</c:v>
                </c:pt>
                <c:pt idx="1751">
                  <c:v>315</c:v>
                </c:pt>
                <c:pt idx="1752">
                  <c:v>329</c:v>
                </c:pt>
                <c:pt idx="1753">
                  <c:v>332</c:v>
                </c:pt>
                <c:pt idx="1754">
                  <c:v>331</c:v>
                </c:pt>
                <c:pt idx="1755">
                  <c:v>324</c:v>
                </c:pt>
                <c:pt idx="1756">
                  <c:v>319</c:v>
                </c:pt>
                <c:pt idx="1757">
                  <c:v>313</c:v>
                </c:pt>
                <c:pt idx="1758">
                  <c:v>317</c:v>
                </c:pt>
                <c:pt idx="1759">
                  <c:v>317</c:v>
                </c:pt>
                <c:pt idx="1760">
                  <c:v>316</c:v>
                </c:pt>
                <c:pt idx="1761">
                  <c:v>325</c:v>
                </c:pt>
                <c:pt idx="1762">
                  <c:v>324</c:v>
                </c:pt>
                <c:pt idx="1763">
                  <c:v>325</c:v>
                </c:pt>
                <c:pt idx="1764">
                  <c:v>315</c:v>
                </c:pt>
                <c:pt idx="1765">
                  <c:v>321</c:v>
                </c:pt>
                <c:pt idx="1766">
                  <c:v>333</c:v>
                </c:pt>
                <c:pt idx="1767">
                  <c:v>334</c:v>
                </c:pt>
                <c:pt idx="1768">
                  <c:v>336</c:v>
                </c:pt>
                <c:pt idx="1769">
                  <c:v>338</c:v>
                </c:pt>
                <c:pt idx="1770">
                  <c:v>338</c:v>
                </c:pt>
                <c:pt idx="1771">
                  <c:v>338</c:v>
                </c:pt>
                <c:pt idx="1772">
                  <c:v>328</c:v>
                </c:pt>
                <c:pt idx="1773">
                  <c:v>331</c:v>
                </c:pt>
                <c:pt idx="1774">
                  <c:v>338</c:v>
                </c:pt>
                <c:pt idx="1775">
                  <c:v>344</c:v>
                </c:pt>
                <c:pt idx="1776">
                  <c:v>333</c:v>
                </c:pt>
                <c:pt idx="1777">
                  <c:v>325</c:v>
                </c:pt>
                <c:pt idx="1778">
                  <c:v>316</c:v>
                </c:pt>
                <c:pt idx="1779">
                  <c:v>329</c:v>
                </c:pt>
                <c:pt idx="1780">
                  <c:v>330</c:v>
                </c:pt>
                <c:pt idx="1781">
                  <c:v>338</c:v>
                </c:pt>
                <c:pt idx="1782">
                  <c:v>328</c:v>
                </c:pt>
                <c:pt idx="1783">
                  <c:v>318</c:v>
                </c:pt>
                <c:pt idx="1784">
                  <c:v>314</c:v>
                </c:pt>
                <c:pt idx="1785">
                  <c:v>318</c:v>
                </c:pt>
                <c:pt idx="1786">
                  <c:v>324</c:v>
                </c:pt>
                <c:pt idx="1787">
                  <c:v>328</c:v>
                </c:pt>
                <c:pt idx="1788">
                  <c:v>339</c:v>
                </c:pt>
                <c:pt idx="1789">
                  <c:v>343</c:v>
                </c:pt>
                <c:pt idx="1790">
                  <c:v>338</c:v>
                </c:pt>
                <c:pt idx="1791">
                  <c:v>324</c:v>
                </c:pt>
                <c:pt idx="1792">
                  <c:v>324</c:v>
                </c:pt>
                <c:pt idx="1793">
                  <c:v>322</c:v>
                </c:pt>
                <c:pt idx="1794">
                  <c:v>319</c:v>
                </c:pt>
                <c:pt idx="1795">
                  <c:v>320</c:v>
                </c:pt>
                <c:pt idx="1796">
                  <c:v>331</c:v>
                </c:pt>
                <c:pt idx="1797">
                  <c:v>329</c:v>
                </c:pt>
                <c:pt idx="1798">
                  <c:v>330</c:v>
                </c:pt>
                <c:pt idx="1799">
                  <c:v>321</c:v>
                </c:pt>
                <c:pt idx="1800">
                  <c:v>326</c:v>
                </c:pt>
                <c:pt idx="1801">
                  <c:v>308</c:v>
                </c:pt>
                <c:pt idx="1802">
                  <c:v>303</c:v>
                </c:pt>
                <c:pt idx="1803">
                  <c:v>321</c:v>
                </c:pt>
                <c:pt idx="1804">
                  <c:v>333</c:v>
                </c:pt>
                <c:pt idx="1805">
                  <c:v>330</c:v>
                </c:pt>
                <c:pt idx="1806">
                  <c:v>314</c:v>
                </c:pt>
                <c:pt idx="1807">
                  <c:v>319</c:v>
                </c:pt>
                <c:pt idx="1808">
                  <c:v>316</c:v>
                </c:pt>
                <c:pt idx="1809">
                  <c:v>310</c:v>
                </c:pt>
                <c:pt idx="1810">
                  <c:v>305</c:v>
                </c:pt>
                <c:pt idx="1811">
                  <c:v>311</c:v>
                </c:pt>
                <c:pt idx="1812">
                  <c:v>320</c:v>
                </c:pt>
                <c:pt idx="1813">
                  <c:v>328</c:v>
                </c:pt>
                <c:pt idx="1814">
                  <c:v>325</c:v>
                </c:pt>
                <c:pt idx="1815">
                  <c:v>324</c:v>
                </c:pt>
                <c:pt idx="1816">
                  <c:v>323</c:v>
                </c:pt>
                <c:pt idx="1817">
                  <c:v>333</c:v>
                </c:pt>
                <c:pt idx="1818">
                  <c:v>330</c:v>
                </c:pt>
                <c:pt idx="1819">
                  <c:v>335</c:v>
                </c:pt>
                <c:pt idx="1820">
                  <c:v>326</c:v>
                </c:pt>
                <c:pt idx="1821">
                  <c:v>324</c:v>
                </c:pt>
                <c:pt idx="1822">
                  <c:v>317</c:v>
                </c:pt>
                <c:pt idx="1823">
                  <c:v>316</c:v>
                </c:pt>
                <c:pt idx="1824">
                  <c:v>316</c:v>
                </c:pt>
                <c:pt idx="1825">
                  <c:v>309</c:v>
                </c:pt>
                <c:pt idx="1826">
                  <c:v>311</c:v>
                </c:pt>
                <c:pt idx="1827">
                  <c:v>322</c:v>
                </c:pt>
                <c:pt idx="1828">
                  <c:v>331</c:v>
                </c:pt>
                <c:pt idx="1829">
                  <c:v>347</c:v>
                </c:pt>
                <c:pt idx="1830">
                  <c:v>347</c:v>
                </c:pt>
                <c:pt idx="1831">
                  <c:v>349</c:v>
                </c:pt>
                <c:pt idx="1832">
                  <c:v>340</c:v>
                </c:pt>
                <c:pt idx="1833">
                  <c:v>341</c:v>
                </c:pt>
                <c:pt idx="1834">
                  <c:v>338</c:v>
                </c:pt>
                <c:pt idx="1835">
                  <c:v>348</c:v>
                </c:pt>
                <c:pt idx="1836">
                  <c:v>356</c:v>
                </c:pt>
                <c:pt idx="1837">
                  <c:v>370</c:v>
                </c:pt>
                <c:pt idx="1838">
                  <c:v>388</c:v>
                </c:pt>
                <c:pt idx="1839">
                  <c:v>407</c:v>
                </c:pt>
                <c:pt idx="1840">
                  <c:v>423</c:v>
                </c:pt>
                <c:pt idx="1841">
                  <c:v>440</c:v>
                </c:pt>
                <c:pt idx="1842">
                  <c:v>449</c:v>
                </c:pt>
                <c:pt idx="1843">
                  <c:v>463</c:v>
                </c:pt>
                <c:pt idx="1844">
                  <c:v>455</c:v>
                </c:pt>
                <c:pt idx="1845">
                  <c:v>461</c:v>
                </c:pt>
                <c:pt idx="1846">
                  <c:v>445</c:v>
                </c:pt>
                <c:pt idx="1847">
                  <c:v>417</c:v>
                </c:pt>
                <c:pt idx="1848">
                  <c:v>387</c:v>
                </c:pt>
                <c:pt idx="1849">
                  <c:v>366</c:v>
                </c:pt>
                <c:pt idx="1850">
                  <c:v>375</c:v>
                </c:pt>
                <c:pt idx="1851">
                  <c:v>367</c:v>
                </c:pt>
                <c:pt idx="1852">
                  <c:v>367</c:v>
                </c:pt>
                <c:pt idx="1853">
                  <c:v>346</c:v>
                </c:pt>
                <c:pt idx="1854">
                  <c:v>342</c:v>
                </c:pt>
                <c:pt idx="1855">
                  <c:v>333</c:v>
                </c:pt>
                <c:pt idx="1856">
                  <c:v>343</c:v>
                </c:pt>
                <c:pt idx="1857">
                  <c:v>341</c:v>
                </c:pt>
                <c:pt idx="1858">
                  <c:v>343</c:v>
                </c:pt>
                <c:pt idx="1859">
                  <c:v>331</c:v>
                </c:pt>
                <c:pt idx="1860">
                  <c:v>329</c:v>
                </c:pt>
                <c:pt idx="1861">
                  <c:v>311</c:v>
                </c:pt>
                <c:pt idx="1862">
                  <c:v>310</c:v>
                </c:pt>
                <c:pt idx="1863">
                  <c:v>313</c:v>
                </c:pt>
                <c:pt idx="1864">
                  <c:v>321</c:v>
                </c:pt>
                <c:pt idx="1865">
                  <c:v>323</c:v>
                </c:pt>
                <c:pt idx="1866">
                  <c:v>329</c:v>
                </c:pt>
                <c:pt idx="1867">
                  <c:v>350</c:v>
                </c:pt>
                <c:pt idx="1868">
                  <c:v>362</c:v>
                </c:pt>
                <c:pt idx="1869">
                  <c:v>342</c:v>
                </c:pt>
                <c:pt idx="1870">
                  <c:v>324</c:v>
                </c:pt>
                <c:pt idx="1871">
                  <c:v>309</c:v>
                </c:pt>
                <c:pt idx="1872">
                  <c:v>314</c:v>
                </c:pt>
                <c:pt idx="1873">
                  <c:v>324</c:v>
                </c:pt>
                <c:pt idx="1874">
                  <c:v>331</c:v>
                </c:pt>
                <c:pt idx="1875">
                  <c:v>342</c:v>
                </c:pt>
                <c:pt idx="1876">
                  <c:v>343</c:v>
                </c:pt>
                <c:pt idx="1877">
                  <c:v>350</c:v>
                </c:pt>
                <c:pt idx="1878">
                  <c:v>346</c:v>
                </c:pt>
                <c:pt idx="1879">
                  <c:v>342</c:v>
                </c:pt>
                <c:pt idx="1880">
                  <c:v>339</c:v>
                </c:pt>
                <c:pt idx="1881">
                  <c:v>332</c:v>
                </c:pt>
                <c:pt idx="1882">
                  <c:v>332</c:v>
                </c:pt>
                <c:pt idx="1883">
                  <c:v>325</c:v>
                </c:pt>
                <c:pt idx="1884">
                  <c:v>318</c:v>
                </c:pt>
                <c:pt idx="1885">
                  <c:v>303</c:v>
                </c:pt>
                <c:pt idx="1886">
                  <c:v>311</c:v>
                </c:pt>
                <c:pt idx="1887">
                  <c:v>322</c:v>
                </c:pt>
                <c:pt idx="1888">
                  <c:v>319</c:v>
                </c:pt>
                <c:pt idx="1889">
                  <c:v>308</c:v>
                </c:pt>
                <c:pt idx="1890">
                  <c:v>307</c:v>
                </c:pt>
                <c:pt idx="1891">
                  <c:v>317</c:v>
                </c:pt>
                <c:pt idx="1892">
                  <c:v>318</c:v>
                </c:pt>
                <c:pt idx="1893">
                  <c:v>318</c:v>
                </c:pt>
                <c:pt idx="1894">
                  <c:v>312</c:v>
                </c:pt>
                <c:pt idx="1895">
                  <c:v>299</c:v>
                </c:pt>
                <c:pt idx="1896">
                  <c:v>450</c:v>
                </c:pt>
                <c:pt idx="1897">
                  <c:v>322</c:v>
                </c:pt>
                <c:pt idx="1898">
                  <c:v>348</c:v>
                </c:pt>
                <c:pt idx="1899">
                  <c:v>670</c:v>
                </c:pt>
                <c:pt idx="1900">
                  <c:v>323</c:v>
                </c:pt>
                <c:pt idx="1901">
                  <c:v>313</c:v>
                </c:pt>
                <c:pt idx="1902">
                  <c:v>318</c:v>
                </c:pt>
                <c:pt idx="1903">
                  <c:v>324</c:v>
                </c:pt>
                <c:pt idx="1904">
                  <c:v>338</c:v>
                </c:pt>
                <c:pt idx="1905">
                  <c:v>348</c:v>
                </c:pt>
                <c:pt idx="1906">
                  <c:v>339</c:v>
                </c:pt>
                <c:pt idx="1907">
                  <c:v>334</c:v>
                </c:pt>
                <c:pt idx="1908">
                  <c:v>330</c:v>
                </c:pt>
                <c:pt idx="1909">
                  <c:v>335</c:v>
                </c:pt>
                <c:pt idx="1910">
                  <c:v>324</c:v>
                </c:pt>
                <c:pt idx="1911">
                  <c:v>327</c:v>
                </c:pt>
                <c:pt idx="1912">
                  <c:v>328</c:v>
                </c:pt>
                <c:pt idx="1913">
                  <c:v>328</c:v>
                </c:pt>
                <c:pt idx="1914">
                  <c:v>325</c:v>
                </c:pt>
                <c:pt idx="1915">
                  <c:v>326</c:v>
                </c:pt>
                <c:pt idx="1916">
                  <c:v>332</c:v>
                </c:pt>
                <c:pt idx="1917">
                  <c:v>338</c:v>
                </c:pt>
                <c:pt idx="1918">
                  <c:v>343</c:v>
                </c:pt>
                <c:pt idx="1919">
                  <c:v>335</c:v>
                </c:pt>
                <c:pt idx="1920">
                  <c:v>327</c:v>
                </c:pt>
                <c:pt idx="1921">
                  <c:v>322</c:v>
                </c:pt>
                <c:pt idx="1922">
                  <c:v>324</c:v>
                </c:pt>
                <c:pt idx="1923">
                  <c:v>320</c:v>
                </c:pt>
                <c:pt idx="1924">
                  <c:v>317</c:v>
                </c:pt>
                <c:pt idx="1925">
                  <c:v>306</c:v>
                </c:pt>
                <c:pt idx="1926">
                  <c:v>304</c:v>
                </c:pt>
                <c:pt idx="1927">
                  <c:v>301</c:v>
                </c:pt>
                <c:pt idx="1928">
                  <c:v>310</c:v>
                </c:pt>
                <c:pt idx="1929">
                  <c:v>323</c:v>
                </c:pt>
                <c:pt idx="1930">
                  <c:v>334</c:v>
                </c:pt>
                <c:pt idx="1931">
                  <c:v>353</c:v>
                </c:pt>
                <c:pt idx="1932">
                  <c:v>347</c:v>
                </c:pt>
                <c:pt idx="1933">
                  <c:v>333</c:v>
                </c:pt>
                <c:pt idx="1934">
                  <c:v>318</c:v>
                </c:pt>
                <c:pt idx="1935">
                  <c:v>315</c:v>
                </c:pt>
                <c:pt idx="1936">
                  <c:v>333</c:v>
                </c:pt>
                <c:pt idx="1937">
                  <c:v>332</c:v>
                </c:pt>
                <c:pt idx="1938">
                  <c:v>330</c:v>
                </c:pt>
                <c:pt idx="1939">
                  <c:v>323</c:v>
                </c:pt>
                <c:pt idx="1940">
                  <c:v>323</c:v>
                </c:pt>
                <c:pt idx="1941">
                  <c:v>327</c:v>
                </c:pt>
                <c:pt idx="1942">
                  <c:v>319</c:v>
                </c:pt>
                <c:pt idx="1943">
                  <c:v>335</c:v>
                </c:pt>
                <c:pt idx="1944">
                  <c:v>327</c:v>
                </c:pt>
                <c:pt idx="1945">
                  <c:v>339</c:v>
                </c:pt>
                <c:pt idx="1946">
                  <c:v>320</c:v>
                </c:pt>
                <c:pt idx="1947">
                  <c:v>335</c:v>
                </c:pt>
                <c:pt idx="1948">
                  <c:v>319</c:v>
                </c:pt>
                <c:pt idx="1949">
                  <c:v>980</c:v>
                </c:pt>
                <c:pt idx="1950">
                  <c:v>315</c:v>
                </c:pt>
                <c:pt idx="1951">
                  <c:v>326</c:v>
                </c:pt>
                <c:pt idx="1952">
                  <c:v>324</c:v>
                </c:pt>
                <c:pt idx="1953">
                  <c:v>316</c:v>
                </c:pt>
                <c:pt idx="1954">
                  <c:v>318</c:v>
                </c:pt>
                <c:pt idx="1955">
                  <c:v>313</c:v>
                </c:pt>
                <c:pt idx="1956">
                  <c:v>332</c:v>
                </c:pt>
                <c:pt idx="1957">
                  <c:v>326</c:v>
                </c:pt>
                <c:pt idx="1958">
                  <c:v>323</c:v>
                </c:pt>
                <c:pt idx="1959">
                  <c:v>317</c:v>
                </c:pt>
                <c:pt idx="1960">
                  <c:v>316</c:v>
                </c:pt>
                <c:pt idx="1961">
                  <c:v>319</c:v>
                </c:pt>
                <c:pt idx="1962">
                  <c:v>328</c:v>
                </c:pt>
                <c:pt idx="1963">
                  <c:v>334</c:v>
                </c:pt>
                <c:pt idx="1964">
                  <c:v>340</c:v>
                </c:pt>
                <c:pt idx="1965">
                  <c:v>310</c:v>
                </c:pt>
                <c:pt idx="1966">
                  <c:v>306</c:v>
                </c:pt>
                <c:pt idx="1967">
                  <c:v>312</c:v>
                </c:pt>
                <c:pt idx="1968">
                  <c:v>323</c:v>
                </c:pt>
                <c:pt idx="1969">
                  <c:v>325</c:v>
                </c:pt>
                <c:pt idx="1970">
                  <c:v>326</c:v>
                </c:pt>
                <c:pt idx="1971">
                  <c:v>337</c:v>
                </c:pt>
                <c:pt idx="1972">
                  <c:v>338</c:v>
                </c:pt>
                <c:pt idx="1973">
                  <c:v>338</c:v>
                </c:pt>
                <c:pt idx="1974">
                  <c:v>335</c:v>
                </c:pt>
                <c:pt idx="1975">
                  <c:v>326</c:v>
                </c:pt>
                <c:pt idx="1976">
                  <c:v>313</c:v>
                </c:pt>
                <c:pt idx="1977">
                  <c:v>304</c:v>
                </c:pt>
                <c:pt idx="1978">
                  <c:v>312</c:v>
                </c:pt>
                <c:pt idx="1979">
                  <c:v>330</c:v>
                </c:pt>
                <c:pt idx="1980">
                  <c:v>331</c:v>
                </c:pt>
                <c:pt idx="1981">
                  <c:v>340</c:v>
                </c:pt>
                <c:pt idx="1982">
                  <c:v>334</c:v>
                </c:pt>
                <c:pt idx="1983">
                  <c:v>330</c:v>
                </c:pt>
                <c:pt idx="1984">
                  <c:v>329</c:v>
                </c:pt>
                <c:pt idx="1985">
                  <c:v>323</c:v>
                </c:pt>
                <c:pt idx="1986">
                  <c:v>323</c:v>
                </c:pt>
                <c:pt idx="1987">
                  <c:v>325</c:v>
                </c:pt>
                <c:pt idx="1988">
                  <c:v>318</c:v>
                </c:pt>
                <c:pt idx="1989">
                  <c:v>315</c:v>
                </c:pt>
                <c:pt idx="1990">
                  <c:v>310</c:v>
                </c:pt>
                <c:pt idx="1991">
                  <c:v>319</c:v>
                </c:pt>
                <c:pt idx="1992">
                  <c:v>337</c:v>
                </c:pt>
                <c:pt idx="1993">
                  <c:v>330</c:v>
                </c:pt>
                <c:pt idx="1994">
                  <c:v>332</c:v>
                </c:pt>
                <c:pt idx="1995">
                  <c:v>327</c:v>
                </c:pt>
                <c:pt idx="1996">
                  <c:v>325</c:v>
                </c:pt>
                <c:pt idx="1997">
                  <c:v>320</c:v>
                </c:pt>
                <c:pt idx="1998">
                  <c:v>320</c:v>
                </c:pt>
                <c:pt idx="1999">
                  <c:v>315</c:v>
                </c:pt>
                <c:pt idx="2000">
                  <c:v>313</c:v>
                </c:pt>
                <c:pt idx="2001">
                  <c:v>301</c:v>
                </c:pt>
                <c:pt idx="2002">
                  <c:v>311</c:v>
                </c:pt>
                <c:pt idx="2003">
                  <c:v>313</c:v>
                </c:pt>
                <c:pt idx="2004">
                  <c:v>314</c:v>
                </c:pt>
                <c:pt idx="2005">
                  <c:v>312</c:v>
                </c:pt>
                <c:pt idx="2006">
                  <c:v>315</c:v>
                </c:pt>
                <c:pt idx="2007">
                  <c:v>322</c:v>
                </c:pt>
                <c:pt idx="2008">
                  <c:v>316</c:v>
                </c:pt>
                <c:pt idx="2009">
                  <c:v>304</c:v>
                </c:pt>
                <c:pt idx="2010">
                  <c:v>306</c:v>
                </c:pt>
                <c:pt idx="2011">
                  <c:v>317</c:v>
                </c:pt>
                <c:pt idx="2012">
                  <c:v>322</c:v>
                </c:pt>
                <c:pt idx="2013">
                  <c:v>314</c:v>
                </c:pt>
                <c:pt idx="2014">
                  <c:v>299</c:v>
                </c:pt>
                <c:pt idx="2015">
                  <c:v>308</c:v>
                </c:pt>
                <c:pt idx="2016">
                  <c:v>320</c:v>
                </c:pt>
                <c:pt idx="2017">
                  <c:v>324</c:v>
                </c:pt>
                <c:pt idx="2018">
                  <c:v>325</c:v>
                </c:pt>
                <c:pt idx="2019">
                  <c:v>326</c:v>
                </c:pt>
                <c:pt idx="2020">
                  <c:v>345</c:v>
                </c:pt>
                <c:pt idx="2021">
                  <c:v>332</c:v>
                </c:pt>
                <c:pt idx="2022">
                  <c:v>324</c:v>
                </c:pt>
                <c:pt idx="2023">
                  <c:v>310</c:v>
                </c:pt>
                <c:pt idx="2024">
                  <c:v>309</c:v>
                </c:pt>
                <c:pt idx="2025">
                  <c:v>304</c:v>
                </c:pt>
                <c:pt idx="2026">
                  <c:v>313</c:v>
                </c:pt>
                <c:pt idx="2027">
                  <c:v>324</c:v>
                </c:pt>
                <c:pt idx="2028">
                  <c:v>339</c:v>
                </c:pt>
                <c:pt idx="2029">
                  <c:v>336</c:v>
                </c:pt>
                <c:pt idx="2030">
                  <c:v>330</c:v>
                </c:pt>
                <c:pt idx="2031">
                  <c:v>334</c:v>
                </c:pt>
                <c:pt idx="2032">
                  <c:v>329</c:v>
                </c:pt>
                <c:pt idx="2033">
                  <c:v>336</c:v>
                </c:pt>
                <c:pt idx="2034">
                  <c:v>312</c:v>
                </c:pt>
                <c:pt idx="2035">
                  <c:v>323</c:v>
                </c:pt>
                <c:pt idx="2036">
                  <c:v>318</c:v>
                </c:pt>
                <c:pt idx="2037">
                  <c:v>336</c:v>
                </c:pt>
                <c:pt idx="2038">
                  <c:v>328</c:v>
                </c:pt>
                <c:pt idx="2039">
                  <c:v>331</c:v>
                </c:pt>
                <c:pt idx="2040">
                  <c:v>323</c:v>
                </c:pt>
                <c:pt idx="2041">
                  <c:v>330</c:v>
                </c:pt>
                <c:pt idx="2042">
                  <c:v>326</c:v>
                </c:pt>
                <c:pt idx="2043">
                  <c:v>337</c:v>
                </c:pt>
                <c:pt idx="2044">
                  <c:v>338</c:v>
                </c:pt>
                <c:pt idx="2045">
                  <c:v>337</c:v>
                </c:pt>
                <c:pt idx="2046">
                  <c:v>340</c:v>
                </c:pt>
                <c:pt idx="2047">
                  <c:v>333</c:v>
                </c:pt>
                <c:pt idx="2048">
                  <c:v>343</c:v>
                </c:pt>
                <c:pt idx="2049">
                  <c:v>335</c:v>
                </c:pt>
                <c:pt idx="2050">
                  <c:v>335</c:v>
                </c:pt>
                <c:pt idx="2051">
                  <c:v>333</c:v>
                </c:pt>
                <c:pt idx="2052">
                  <c:v>331</c:v>
                </c:pt>
                <c:pt idx="2053">
                  <c:v>333</c:v>
                </c:pt>
                <c:pt idx="2054">
                  <c:v>324</c:v>
                </c:pt>
                <c:pt idx="2055">
                  <c:v>310</c:v>
                </c:pt>
                <c:pt idx="2056">
                  <c:v>850</c:v>
                </c:pt>
                <c:pt idx="2057">
                  <c:v>313</c:v>
                </c:pt>
                <c:pt idx="2058">
                  <c:v>850</c:v>
                </c:pt>
                <c:pt idx="2059">
                  <c:v>334</c:v>
                </c:pt>
                <c:pt idx="2060">
                  <c:v>820</c:v>
                </c:pt>
                <c:pt idx="2061">
                  <c:v>314</c:v>
                </c:pt>
                <c:pt idx="2062">
                  <c:v>324</c:v>
                </c:pt>
                <c:pt idx="2063">
                  <c:v>317</c:v>
                </c:pt>
                <c:pt idx="2064">
                  <c:v>321</c:v>
                </c:pt>
                <c:pt idx="2065">
                  <c:v>308</c:v>
                </c:pt>
                <c:pt idx="2066">
                  <c:v>308</c:v>
                </c:pt>
                <c:pt idx="2067">
                  <c:v>950</c:v>
                </c:pt>
                <c:pt idx="2068">
                  <c:v>312</c:v>
                </c:pt>
                <c:pt idx="2069">
                  <c:v>313</c:v>
                </c:pt>
                <c:pt idx="2070">
                  <c:v>313</c:v>
                </c:pt>
                <c:pt idx="2071">
                  <c:v>320</c:v>
                </c:pt>
                <c:pt idx="2072">
                  <c:v>322</c:v>
                </c:pt>
                <c:pt idx="2073">
                  <c:v>314</c:v>
                </c:pt>
                <c:pt idx="2074">
                  <c:v>315</c:v>
                </c:pt>
                <c:pt idx="2075">
                  <c:v>316</c:v>
                </c:pt>
                <c:pt idx="2076">
                  <c:v>320</c:v>
                </c:pt>
                <c:pt idx="2077">
                  <c:v>321</c:v>
                </c:pt>
                <c:pt idx="2078">
                  <c:v>315</c:v>
                </c:pt>
                <c:pt idx="2079">
                  <c:v>560</c:v>
                </c:pt>
                <c:pt idx="2080">
                  <c:v>322</c:v>
                </c:pt>
                <c:pt idx="2081">
                  <c:v>339</c:v>
                </c:pt>
                <c:pt idx="2082">
                  <c:v>344</c:v>
                </c:pt>
                <c:pt idx="2083">
                  <c:v>333</c:v>
                </c:pt>
                <c:pt idx="2084">
                  <c:v>323</c:v>
                </c:pt>
                <c:pt idx="2085">
                  <c:v>325</c:v>
                </c:pt>
                <c:pt idx="2086">
                  <c:v>339</c:v>
                </c:pt>
                <c:pt idx="2087">
                  <c:v>349</c:v>
                </c:pt>
                <c:pt idx="2088">
                  <c:v>333</c:v>
                </c:pt>
                <c:pt idx="2089">
                  <c:v>324</c:v>
                </c:pt>
                <c:pt idx="2090">
                  <c:v>323</c:v>
                </c:pt>
                <c:pt idx="2091">
                  <c:v>317</c:v>
                </c:pt>
                <c:pt idx="2092">
                  <c:v>670</c:v>
                </c:pt>
                <c:pt idx="2093">
                  <c:v>288</c:v>
                </c:pt>
                <c:pt idx="2094">
                  <c:v>820</c:v>
                </c:pt>
                <c:pt idx="2095">
                  <c:v>325</c:v>
                </c:pt>
                <c:pt idx="2096">
                  <c:v>341</c:v>
                </c:pt>
                <c:pt idx="2097">
                  <c:v>333</c:v>
                </c:pt>
                <c:pt idx="2098">
                  <c:v>314</c:v>
                </c:pt>
                <c:pt idx="2099">
                  <c:v>299</c:v>
                </c:pt>
                <c:pt idx="2100">
                  <c:v>310</c:v>
                </c:pt>
                <c:pt idx="2101">
                  <c:v>325</c:v>
                </c:pt>
                <c:pt idx="2102">
                  <c:v>330</c:v>
                </c:pt>
                <c:pt idx="2103">
                  <c:v>320</c:v>
                </c:pt>
                <c:pt idx="2104">
                  <c:v>317</c:v>
                </c:pt>
                <c:pt idx="2105">
                  <c:v>326</c:v>
                </c:pt>
                <c:pt idx="2106">
                  <c:v>325</c:v>
                </c:pt>
                <c:pt idx="2107">
                  <c:v>322</c:v>
                </c:pt>
                <c:pt idx="2108">
                  <c:v>328</c:v>
                </c:pt>
                <c:pt idx="2109">
                  <c:v>330</c:v>
                </c:pt>
                <c:pt idx="2110">
                  <c:v>318</c:v>
                </c:pt>
                <c:pt idx="2111">
                  <c:v>301</c:v>
                </c:pt>
                <c:pt idx="2112">
                  <c:v>299</c:v>
                </c:pt>
                <c:pt idx="2113">
                  <c:v>305</c:v>
                </c:pt>
                <c:pt idx="2114">
                  <c:v>317</c:v>
                </c:pt>
                <c:pt idx="2115">
                  <c:v>330</c:v>
                </c:pt>
                <c:pt idx="2116">
                  <c:v>335</c:v>
                </c:pt>
                <c:pt idx="2117">
                  <c:v>334</c:v>
                </c:pt>
                <c:pt idx="2118">
                  <c:v>318</c:v>
                </c:pt>
                <c:pt idx="2119">
                  <c:v>309</c:v>
                </c:pt>
                <c:pt idx="2120">
                  <c:v>308</c:v>
                </c:pt>
                <c:pt idx="2121">
                  <c:v>318</c:v>
                </c:pt>
                <c:pt idx="2122">
                  <c:v>325</c:v>
                </c:pt>
                <c:pt idx="2123">
                  <c:v>341</c:v>
                </c:pt>
                <c:pt idx="2124">
                  <c:v>343</c:v>
                </c:pt>
                <c:pt idx="2125">
                  <c:v>339</c:v>
                </c:pt>
                <c:pt idx="2126">
                  <c:v>318</c:v>
                </c:pt>
                <c:pt idx="2127">
                  <c:v>314</c:v>
                </c:pt>
                <c:pt idx="2128">
                  <c:v>324</c:v>
                </c:pt>
                <c:pt idx="2129">
                  <c:v>320</c:v>
                </c:pt>
                <c:pt idx="2130">
                  <c:v>319</c:v>
                </c:pt>
                <c:pt idx="2131">
                  <c:v>299</c:v>
                </c:pt>
                <c:pt idx="2132">
                  <c:v>307</c:v>
                </c:pt>
                <c:pt idx="2133">
                  <c:v>313</c:v>
                </c:pt>
                <c:pt idx="2134">
                  <c:v>334</c:v>
                </c:pt>
                <c:pt idx="2135">
                  <c:v>339</c:v>
                </c:pt>
                <c:pt idx="2136">
                  <c:v>338</c:v>
                </c:pt>
                <c:pt idx="2137">
                  <c:v>331</c:v>
                </c:pt>
                <c:pt idx="2138">
                  <c:v>317</c:v>
                </c:pt>
                <c:pt idx="2139">
                  <c:v>312</c:v>
                </c:pt>
                <c:pt idx="2140">
                  <c:v>314</c:v>
                </c:pt>
                <c:pt idx="2141">
                  <c:v>314</c:v>
                </c:pt>
                <c:pt idx="2142">
                  <c:v>319</c:v>
                </c:pt>
                <c:pt idx="2143">
                  <c:v>316</c:v>
                </c:pt>
                <c:pt idx="2144">
                  <c:v>324</c:v>
                </c:pt>
                <c:pt idx="2145">
                  <c:v>313</c:v>
                </c:pt>
                <c:pt idx="2146">
                  <c:v>313</c:v>
                </c:pt>
                <c:pt idx="2147">
                  <c:v>323</c:v>
                </c:pt>
                <c:pt idx="2148">
                  <c:v>328</c:v>
                </c:pt>
                <c:pt idx="2149">
                  <c:v>326</c:v>
                </c:pt>
                <c:pt idx="2150">
                  <c:v>314</c:v>
                </c:pt>
                <c:pt idx="2151">
                  <c:v>321</c:v>
                </c:pt>
                <c:pt idx="2152">
                  <c:v>328</c:v>
                </c:pt>
                <c:pt idx="2153">
                  <c:v>327</c:v>
                </c:pt>
                <c:pt idx="2154">
                  <c:v>314</c:v>
                </c:pt>
                <c:pt idx="2155">
                  <c:v>311</c:v>
                </c:pt>
                <c:pt idx="2156">
                  <c:v>313</c:v>
                </c:pt>
                <c:pt idx="2157">
                  <c:v>315</c:v>
                </c:pt>
                <c:pt idx="2158">
                  <c:v>316</c:v>
                </c:pt>
                <c:pt idx="2159">
                  <c:v>315</c:v>
                </c:pt>
                <c:pt idx="2160">
                  <c:v>324</c:v>
                </c:pt>
                <c:pt idx="2161">
                  <c:v>327</c:v>
                </c:pt>
                <c:pt idx="2162">
                  <c:v>338</c:v>
                </c:pt>
                <c:pt idx="2163">
                  <c:v>328</c:v>
                </c:pt>
                <c:pt idx="2164">
                  <c:v>321</c:v>
                </c:pt>
                <c:pt idx="2165">
                  <c:v>314</c:v>
                </c:pt>
                <c:pt idx="2166">
                  <c:v>311</c:v>
                </c:pt>
                <c:pt idx="2167">
                  <c:v>318</c:v>
                </c:pt>
                <c:pt idx="2168">
                  <c:v>316</c:v>
                </c:pt>
                <c:pt idx="2169">
                  <c:v>327</c:v>
                </c:pt>
                <c:pt idx="2170">
                  <c:v>327</c:v>
                </c:pt>
                <c:pt idx="2171">
                  <c:v>337</c:v>
                </c:pt>
                <c:pt idx="2172">
                  <c:v>326</c:v>
                </c:pt>
                <c:pt idx="2173">
                  <c:v>318</c:v>
                </c:pt>
                <c:pt idx="2174">
                  <c:v>305</c:v>
                </c:pt>
                <c:pt idx="2175">
                  <c:v>324</c:v>
                </c:pt>
                <c:pt idx="2176">
                  <c:v>326</c:v>
                </c:pt>
                <c:pt idx="2177">
                  <c:v>334</c:v>
                </c:pt>
                <c:pt idx="2178">
                  <c:v>315</c:v>
                </c:pt>
                <c:pt idx="2179">
                  <c:v>314</c:v>
                </c:pt>
                <c:pt idx="2180">
                  <c:v>315</c:v>
                </c:pt>
                <c:pt idx="2181">
                  <c:v>312</c:v>
                </c:pt>
                <c:pt idx="2182">
                  <c:v>309</c:v>
                </c:pt>
                <c:pt idx="2183">
                  <c:v>303</c:v>
                </c:pt>
                <c:pt idx="2184">
                  <c:v>310</c:v>
                </c:pt>
                <c:pt idx="2185">
                  <c:v>318</c:v>
                </c:pt>
                <c:pt idx="2186">
                  <c:v>335</c:v>
                </c:pt>
                <c:pt idx="2187">
                  <c:v>340</c:v>
                </c:pt>
                <c:pt idx="2188">
                  <c:v>330</c:v>
                </c:pt>
                <c:pt idx="2189">
                  <c:v>316</c:v>
                </c:pt>
                <c:pt idx="2190">
                  <c:v>298</c:v>
                </c:pt>
                <c:pt idx="2191">
                  <c:v>296</c:v>
                </c:pt>
                <c:pt idx="2192">
                  <c:v>303</c:v>
                </c:pt>
                <c:pt idx="2193">
                  <c:v>314</c:v>
                </c:pt>
                <c:pt idx="2194">
                  <c:v>317</c:v>
                </c:pt>
                <c:pt idx="2195">
                  <c:v>298</c:v>
                </c:pt>
                <c:pt idx="2196">
                  <c:v>308</c:v>
                </c:pt>
                <c:pt idx="2197">
                  <c:v>312</c:v>
                </c:pt>
                <c:pt idx="2198">
                  <c:v>327</c:v>
                </c:pt>
                <c:pt idx="2199">
                  <c:v>323</c:v>
                </c:pt>
                <c:pt idx="2200">
                  <c:v>323</c:v>
                </c:pt>
                <c:pt idx="2201">
                  <c:v>310</c:v>
                </c:pt>
                <c:pt idx="2202">
                  <c:v>315</c:v>
                </c:pt>
                <c:pt idx="2203">
                  <c:v>310</c:v>
                </c:pt>
                <c:pt idx="2204">
                  <c:v>318</c:v>
                </c:pt>
                <c:pt idx="2205">
                  <c:v>315</c:v>
                </c:pt>
                <c:pt idx="2206">
                  <c:v>317</c:v>
                </c:pt>
                <c:pt idx="2207">
                  <c:v>323</c:v>
                </c:pt>
                <c:pt idx="2208">
                  <c:v>317</c:v>
                </c:pt>
                <c:pt idx="2209">
                  <c:v>327</c:v>
                </c:pt>
                <c:pt idx="2210">
                  <c:v>331</c:v>
                </c:pt>
                <c:pt idx="2211">
                  <c:v>325</c:v>
                </c:pt>
                <c:pt idx="2212">
                  <c:v>308</c:v>
                </c:pt>
                <c:pt idx="2213">
                  <c:v>304</c:v>
                </c:pt>
                <c:pt idx="2214">
                  <c:v>306</c:v>
                </c:pt>
                <c:pt idx="2215">
                  <c:v>332</c:v>
                </c:pt>
                <c:pt idx="2216">
                  <c:v>333</c:v>
                </c:pt>
                <c:pt idx="2217">
                  <c:v>337</c:v>
                </c:pt>
                <c:pt idx="2218">
                  <c:v>325</c:v>
                </c:pt>
                <c:pt idx="2219">
                  <c:v>322</c:v>
                </c:pt>
                <c:pt idx="2220">
                  <c:v>333</c:v>
                </c:pt>
                <c:pt idx="2221">
                  <c:v>334</c:v>
                </c:pt>
                <c:pt idx="2222">
                  <c:v>338</c:v>
                </c:pt>
                <c:pt idx="2223">
                  <c:v>341</c:v>
                </c:pt>
                <c:pt idx="2224">
                  <c:v>333</c:v>
                </c:pt>
                <c:pt idx="2225">
                  <c:v>332</c:v>
                </c:pt>
                <c:pt idx="2226">
                  <c:v>326</c:v>
                </c:pt>
                <c:pt idx="2227">
                  <c:v>329</c:v>
                </c:pt>
                <c:pt idx="2228">
                  <c:v>343</c:v>
                </c:pt>
                <c:pt idx="2229">
                  <c:v>322</c:v>
                </c:pt>
                <c:pt idx="2230">
                  <c:v>318</c:v>
                </c:pt>
                <c:pt idx="2231">
                  <c:v>299</c:v>
                </c:pt>
                <c:pt idx="2232">
                  <c:v>850</c:v>
                </c:pt>
                <c:pt idx="2233">
                  <c:v>314</c:v>
                </c:pt>
                <c:pt idx="2234">
                  <c:v>310</c:v>
                </c:pt>
                <c:pt idx="2235">
                  <c:v>321</c:v>
                </c:pt>
                <c:pt idx="2236">
                  <c:v>315</c:v>
                </c:pt>
                <c:pt idx="2237">
                  <c:v>320</c:v>
                </c:pt>
                <c:pt idx="2238">
                  <c:v>314</c:v>
                </c:pt>
                <c:pt idx="2239">
                  <c:v>322</c:v>
                </c:pt>
                <c:pt idx="2240">
                  <c:v>317</c:v>
                </c:pt>
                <c:pt idx="2241">
                  <c:v>314</c:v>
                </c:pt>
                <c:pt idx="2242">
                  <c:v>308</c:v>
                </c:pt>
                <c:pt idx="2243">
                  <c:v>308</c:v>
                </c:pt>
                <c:pt idx="2244">
                  <c:v>302</c:v>
                </c:pt>
                <c:pt idx="2245">
                  <c:v>323</c:v>
                </c:pt>
                <c:pt idx="2246">
                  <c:v>326</c:v>
                </c:pt>
                <c:pt idx="2247">
                  <c:v>333</c:v>
                </c:pt>
                <c:pt idx="2248">
                  <c:v>329</c:v>
                </c:pt>
                <c:pt idx="2249">
                  <c:v>331</c:v>
                </c:pt>
                <c:pt idx="2250">
                  <c:v>325</c:v>
                </c:pt>
                <c:pt idx="2251">
                  <c:v>321</c:v>
                </c:pt>
                <c:pt idx="2252">
                  <c:v>326</c:v>
                </c:pt>
                <c:pt idx="2253">
                  <c:v>336</c:v>
                </c:pt>
                <c:pt idx="2254">
                  <c:v>320</c:v>
                </c:pt>
                <c:pt idx="2255">
                  <c:v>316</c:v>
                </c:pt>
                <c:pt idx="2256">
                  <c:v>300</c:v>
                </c:pt>
                <c:pt idx="2257">
                  <c:v>307</c:v>
                </c:pt>
                <c:pt idx="2258">
                  <c:v>310</c:v>
                </c:pt>
                <c:pt idx="2259">
                  <c:v>327</c:v>
                </c:pt>
                <c:pt idx="2260">
                  <c:v>335</c:v>
                </c:pt>
                <c:pt idx="2261">
                  <c:v>337</c:v>
                </c:pt>
                <c:pt idx="2262">
                  <c:v>348</c:v>
                </c:pt>
                <c:pt idx="2263">
                  <c:v>341</c:v>
                </c:pt>
                <c:pt idx="2264">
                  <c:v>341</c:v>
                </c:pt>
                <c:pt idx="2265">
                  <c:v>336</c:v>
                </c:pt>
                <c:pt idx="2266">
                  <c:v>347</c:v>
                </c:pt>
                <c:pt idx="2267">
                  <c:v>374</c:v>
                </c:pt>
                <c:pt idx="2268">
                  <c:v>377</c:v>
                </c:pt>
                <c:pt idx="2269">
                  <c:v>391</c:v>
                </c:pt>
                <c:pt idx="2270">
                  <c:v>414</c:v>
                </c:pt>
                <c:pt idx="2271">
                  <c:v>449</c:v>
                </c:pt>
                <c:pt idx="2272">
                  <c:v>496</c:v>
                </c:pt>
                <c:pt idx="2273">
                  <c:v>503</c:v>
                </c:pt>
                <c:pt idx="2274">
                  <c:v>501</c:v>
                </c:pt>
                <c:pt idx="2275">
                  <c:v>495</c:v>
                </c:pt>
                <c:pt idx="2276">
                  <c:v>472</c:v>
                </c:pt>
                <c:pt idx="2277">
                  <c:v>457</c:v>
                </c:pt>
                <c:pt idx="2278">
                  <c:v>452</c:v>
                </c:pt>
                <c:pt idx="2279">
                  <c:v>449</c:v>
                </c:pt>
                <c:pt idx="2280">
                  <c:v>441</c:v>
                </c:pt>
                <c:pt idx="2281">
                  <c:v>412</c:v>
                </c:pt>
                <c:pt idx="2282">
                  <c:v>391</c:v>
                </c:pt>
                <c:pt idx="2283">
                  <c:v>385</c:v>
                </c:pt>
                <c:pt idx="2284">
                  <c:v>365</c:v>
                </c:pt>
                <c:pt idx="2285">
                  <c:v>355</c:v>
                </c:pt>
                <c:pt idx="2286">
                  <c:v>350</c:v>
                </c:pt>
                <c:pt idx="2287">
                  <c:v>334</c:v>
                </c:pt>
                <c:pt idx="2288">
                  <c:v>323</c:v>
                </c:pt>
                <c:pt idx="2289">
                  <c:v>318</c:v>
                </c:pt>
                <c:pt idx="2290">
                  <c:v>315</c:v>
                </c:pt>
                <c:pt idx="2291">
                  <c:v>321</c:v>
                </c:pt>
                <c:pt idx="2292">
                  <c:v>318</c:v>
                </c:pt>
                <c:pt idx="2293">
                  <c:v>321</c:v>
                </c:pt>
                <c:pt idx="2294">
                  <c:v>316</c:v>
                </c:pt>
                <c:pt idx="2295">
                  <c:v>322</c:v>
                </c:pt>
                <c:pt idx="2296">
                  <c:v>324</c:v>
                </c:pt>
                <c:pt idx="2297">
                  <c:v>333</c:v>
                </c:pt>
                <c:pt idx="2298">
                  <c:v>318</c:v>
                </c:pt>
                <c:pt idx="2299">
                  <c:v>316</c:v>
                </c:pt>
                <c:pt idx="2300">
                  <c:v>317</c:v>
                </c:pt>
                <c:pt idx="2301">
                  <c:v>334</c:v>
                </c:pt>
                <c:pt idx="2302">
                  <c:v>324</c:v>
                </c:pt>
                <c:pt idx="2303">
                  <c:v>313</c:v>
                </c:pt>
                <c:pt idx="2304">
                  <c:v>298</c:v>
                </c:pt>
                <c:pt idx="2305">
                  <c:v>321</c:v>
                </c:pt>
                <c:pt idx="2306">
                  <c:v>322</c:v>
                </c:pt>
                <c:pt idx="2307">
                  <c:v>322</c:v>
                </c:pt>
                <c:pt idx="2308">
                  <c:v>316</c:v>
                </c:pt>
                <c:pt idx="2309">
                  <c:v>322</c:v>
                </c:pt>
                <c:pt idx="2310">
                  <c:v>332</c:v>
                </c:pt>
                <c:pt idx="2311">
                  <c:v>334</c:v>
                </c:pt>
                <c:pt idx="2312">
                  <c:v>330</c:v>
                </c:pt>
                <c:pt idx="2313">
                  <c:v>316</c:v>
                </c:pt>
                <c:pt idx="2314">
                  <c:v>308</c:v>
                </c:pt>
                <c:pt idx="2315">
                  <c:v>301</c:v>
                </c:pt>
                <c:pt idx="2316">
                  <c:v>301</c:v>
                </c:pt>
                <c:pt idx="2317">
                  <c:v>313</c:v>
                </c:pt>
                <c:pt idx="2318">
                  <c:v>323</c:v>
                </c:pt>
                <c:pt idx="2319">
                  <c:v>331</c:v>
                </c:pt>
                <c:pt idx="2320">
                  <c:v>319</c:v>
                </c:pt>
                <c:pt idx="2321">
                  <c:v>322</c:v>
                </c:pt>
                <c:pt idx="2322">
                  <c:v>309</c:v>
                </c:pt>
                <c:pt idx="2323">
                  <c:v>329</c:v>
                </c:pt>
                <c:pt idx="2324">
                  <c:v>322</c:v>
                </c:pt>
                <c:pt idx="2325">
                  <c:v>337</c:v>
                </c:pt>
                <c:pt idx="2326">
                  <c:v>315</c:v>
                </c:pt>
                <c:pt idx="2327">
                  <c:v>323</c:v>
                </c:pt>
                <c:pt idx="2328">
                  <c:v>310</c:v>
                </c:pt>
                <c:pt idx="2329">
                  <c:v>325</c:v>
                </c:pt>
                <c:pt idx="2330">
                  <c:v>320</c:v>
                </c:pt>
                <c:pt idx="2331">
                  <c:v>322</c:v>
                </c:pt>
                <c:pt idx="2332">
                  <c:v>313</c:v>
                </c:pt>
                <c:pt idx="2333">
                  <c:v>300</c:v>
                </c:pt>
                <c:pt idx="2334">
                  <c:v>305</c:v>
                </c:pt>
                <c:pt idx="2335">
                  <c:v>308</c:v>
                </c:pt>
                <c:pt idx="2336">
                  <c:v>329</c:v>
                </c:pt>
                <c:pt idx="2337">
                  <c:v>322</c:v>
                </c:pt>
                <c:pt idx="2338">
                  <c:v>317</c:v>
                </c:pt>
                <c:pt idx="2339">
                  <c:v>314</c:v>
                </c:pt>
                <c:pt idx="2340">
                  <c:v>323</c:v>
                </c:pt>
                <c:pt idx="2341">
                  <c:v>318</c:v>
                </c:pt>
                <c:pt idx="2342">
                  <c:v>317</c:v>
                </c:pt>
                <c:pt idx="2343">
                  <c:v>316</c:v>
                </c:pt>
                <c:pt idx="2344">
                  <c:v>320</c:v>
                </c:pt>
                <c:pt idx="2345">
                  <c:v>321</c:v>
                </c:pt>
                <c:pt idx="2346">
                  <c:v>318</c:v>
                </c:pt>
                <c:pt idx="2347">
                  <c:v>325</c:v>
                </c:pt>
                <c:pt idx="2348">
                  <c:v>311</c:v>
                </c:pt>
                <c:pt idx="2349">
                  <c:v>316</c:v>
                </c:pt>
                <c:pt idx="2350">
                  <c:v>316</c:v>
                </c:pt>
                <c:pt idx="2351">
                  <c:v>337</c:v>
                </c:pt>
                <c:pt idx="2352">
                  <c:v>335</c:v>
                </c:pt>
                <c:pt idx="2353">
                  <c:v>339</c:v>
                </c:pt>
                <c:pt idx="2354">
                  <c:v>315</c:v>
                </c:pt>
                <c:pt idx="2355">
                  <c:v>307</c:v>
                </c:pt>
                <c:pt idx="2356">
                  <c:v>304</c:v>
                </c:pt>
                <c:pt idx="2357">
                  <c:v>313</c:v>
                </c:pt>
                <c:pt idx="2358">
                  <c:v>320</c:v>
                </c:pt>
                <c:pt idx="2359">
                  <c:v>322</c:v>
                </c:pt>
                <c:pt idx="2360">
                  <c:v>321</c:v>
                </c:pt>
                <c:pt idx="2361">
                  <c:v>307</c:v>
                </c:pt>
                <c:pt idx="2362">
                  <c:v>312</c:v>
                </c:pt>
                <c:pt idx="2363">
                  <c:v>311</c:v>
                </c:pt>
                <c:pt idx="2364">
                  <c:v>328</c:v>
                </c:pt>
                <c:pt idx="2365">
                  <c:v>315</c:v>
                </c:pt>
                <c:pt idx="2366">
                  <c:v>336</c:v>
                </c:pt>
                <c:pt idx="2367">
                  <c:v>333</c:v>
                </c:pt>
                <c:pt idx="2368">
                  <c:v>336</c:v>
                </c:pt>
                <c:pt idx="2369">
                  <c:v>317</c:v>
                </c:pt>
                <c:pt idx="2370">
                  <c:v>326</c:v>
                </c:pt>
                <c:pt idx="2371">
                  <c:v>319</c:v>
                </c:pt>
                <c:pt idx="2372">
                  <c:v>318</c:v>
                </c:pt>
                <c:pt idx="2373">
                  <c:v>303</c:v>
                </c:pt>
                <c:pt idx="2374">
                  <c:v>311</c:v>
                </c:pt>
                <c:pt idx="2375">
                  <c:v>325</c:v>
                </c:pt>
                <c:pt idx="2376">
                  <c:v>331</c:v>
                </c:pt>
                <c:pt idx="2377">
                  <c:v>346</c:v>
                </c:pt>
                <c:pt idx="2378">
                  <c:v>342</c:v>
                </c:pt>
                <c:pt idx="2379">
                  <c:v>346</c:v>
                </c:pt>
                <c:pt idx="2380">
                  <c:v>332</c:v>
                </c:pt>
                <c:pt idx="2381">
                  <c:v>328</c:v>
                </c:pt>
                <c:pt idx="2382">
                  <c:v>316</c:v>
                </c:pt>
                <c:pt idx="2383">
                  <c:v>305</c:v>
                </c:pt>
                <c:pt idx="2384">
                  <c:v>302</c:v>
                </c:pt>
                <c:pt idx="2385">
                  <c:v>309</c:v>
                </c:pt>
                <c:pt idx="2386">
                  <c:v>313</c:v>
                </c:pt>
                <c:pt idx="2387">
                  <c:v>317</c:v>
                </c:pt>
                <c:pt idx="2388">
                  <c:v>320</c:v>
                </c:pt>
                <c:pt idx="2389">
                  <c:v>320</c:v>
                </c:pt>
                <c:pt idx="2390">
                  <c:v>324</c:v>
                </c:pt>
                <c:pt idx="2391">
                  <c:v>323</c:v>
                </c:pt>
                <c:pt idx="2392">
                  <c:v>321</c:v>
                </c:pt>
                <c:pt idx="2393">
                  <c:v>326</c:v>
                </c:pt>
                <c:pt idx="2394">
                  <c:v>333</c:v>
                </c:pt>
                <c:pt idx="2395">
                  <c:v>333</c:v>
                </c:pt>
                <c:pt idx="2396">
                  <c:v>330</c:v>
                </c:pt>
                <c:pt idx="2397">
                  <c:v>323</c:v>
                </c:pt>
                <c:pt idx="2398">
                  <c:v>326</c:v>
                </c:pt>
                <c:pt idx="2399">
                  <c:v>320</c:v>
                </c:pt>
                <c:pt idx="2400">
                  <c:v>318</c:v>
                </c:pt>
                <c:pt idx="2401">
                  <c:v>324</c:v>
                </c:pt>
                <c:pt idx="2402">
                  <c:v>326</c:v>
                </c:pt>
                <c:pt idx="2403">
                  <c:v>323</c:v>
                </c:pt>
                <c:pt idx="2404">
                  <c:v>331</c:v>
                </c:pt>
                <c:pt idx="2405">
                  <c:v>331</c:v>
                </c:pt>
                <c:pt idx="2406">
                  <c:v>336</c:v>
                </c:pt>
                <c:pt idx="2407">
                  <c:v>326</c:v>
                </c:pt>
                <c:pt idx="2408">
                  <c:v>318</c:v>
                </c:pt>
                <c:pt idx="2409">
                  <c:v>315</c:v>
                </c:pt>
                <c:pt idx="2410">
                  <c:v>312</c:v>
                </c:pt>
                <c:pt idx="2411">
                  <c:v>324</c:v>
                </c:pt>
                <c:pt idx="2412">
                  <c:v>335</c:v>
                </c:pt>
                <c:pt idx="2413">
                  <c:v>330</c:v>
                </c:pt>
                <c:pt idx="2414">
                  <c:v>322</c:v>
                </c:pt>
                <c:pt idx="2415">
                  <c:v>319</c:v>
                </c:pt>
                <c:pt idx="2416">
                  <c:v>315</c:v>
                </c:pt>
                <c:pt idx="2417">
                  <c:v>316</c:v>
                </c:pt>
                <c:pt idx="2418">
                  <c:v>307</c:v>
                </c:pt>
                <c:pt idx="2419">
                  <c:v>318</c:v>
                </c:pt>
                <c:pt idx="2420">
                  <c:v>750</c:v>
                </c:pt>
                <c:pt idx="2421">
                  <c:v>297</c:v>
                </c:pt>
                <c:pt idx="2422">
                  <c:v>295</c:v>
                </c:pt>
                <c:pt idx="2423">
                  <c:v>305</c:v>
                </c:pt>
                <c:pt idx="2424">
                  <c:v>305</c:v>
                </c:pt>
                <c:pt idx="2425">
                  <c:v>306</c:v>
                </c:pt>
                <c:pt idx="2426">
                  <c:v>313</c:v>
                </c:pt>
                <c:pt idx="2427">
                  <c:v>317</c:v>
                </c:pt>
                <c:pt idx="2428">
                  <c:v>332</c:v>
                </c:pt>
                <c:pt idx="2429">
                  <c:v>327</c:v>
                </c:pt>
                <c:pt idx="2430">
                  <c:v>347</c:v>
                </c:pt>
                <c:pt idx="2431">
                  <c:v>333</c:v>
                </c:pt>
                <c:pt idx="2432">
                  <c:v>323</c:v>
                </c:pt>
                <c:pt idx="2433">
                  <c:v>317</c:v>
                </c:pt>
                <c:pt idx="2434">
                  <c:v>312</c:v>
                </c:pt>
                <c:pt idx="2435">
                  <c:v>323</c:v>
                </c:pt>
                <c:pt idx="2436">
                  <c:v>317</c:v>
                </c:pt>
                <c:pt idx="2437">
                  <c:v>318</c:v>
                </c:pt>
                <c:pt idx="2438">
                  <c:v>307</c:v>
                </c:pt>
                <c:pt idx="2439">
                  <c:v>311</c:v>
                </c:pt>
                <c:pt idx="2440">
                  <c:v>321</c:v>
                </c:pt>
                <c:pt idx="2441">
                  <c:v>346</c:v>
                </c:pt>
                <c:pt idx="2442">
                  <c:v>346</c:v>
                </c:pt>
                <c:pt idx="2443">
                  <c:v>351</c:v>
                </c:pt>
                <c:pt idx="2444">
                  <c:v>324</c:v>
                </c:pt>
                <c:pt idx="2445">
                  <c:v>317</c:v>
                </c:pt>
                <c:pt idx="2446">
                  <c:v>310</c:v>
                </c:pt>
                <c:pt idx="2447">
                  <c:v>326</c:v>
                </c:pt>
                <c:pt idx="2448">
                  <c:v>331</c:v>
                </c:pt>
                <c:pt idx="2449">
                  <c:v>323</c:v>
                </c:pt>
                <c:pt idx="2450">
                  <c:v>316</c:v>
                </c:pt>
                <c:pt idx="2451">
                  <c:v>314</c:v>
                </c:pt>
                <c:pt idx="2452">
                  <c:v>319</c:v>
                </c:pt>
                <c:pt idx="2453">
                  <c:v>321</c:v>
                </c:pt>
                <c:pt idx="2454">
                  <c:v>315</c:v>
                </c:pt>
                <c:pt idx="2455">
                  <c:v>316</c:v>
                </c:pt>
                <c:pt idx="2456">
                  <c:v>313</c:v>
                </c:pt>
                <c:pt idx="2457">
                  <c:v>313</c:v>
                </c:pt>
                <c:pt idx="2458">
                  <c:v>306</c:v>
                </c:pt>
                <c:pt idx="2459">
                  <c:v>298</c:v>
                </c:pt>
                <c:pt idx="2460">
                  <c:v>303</c:v>
                </c:pt>
                <c:pt idx="2461">
                  <c:v>313</c:v>
                </c:pt>
                <c:pt idx="2462">
                  <c:v>314</c:v>
                </c:pt>
                <c:pt idx="2463">
                  <c:v>321</c:v>
                </c:pt>
                <c:pt idx="2464">
                  <c:v>309</c:v>
                </c:pt>
                <c:pt idx="2465">
                  <c:v>316</c:v>
                </c:pt>
                <c:pt idx="2466">
                  <c:v>332</c:v>
                </c:pt>
                <c:pt idx="2467">
                  <c:v>354</c:v>
                </c:pt>
                <c:pt idx="2468">
                  <c:v>358</c:v>
                </c:pt>
                <c:pt idx="2469">
                  <c:v>321</c:v>
                </c:pt>
                <c:pt idx="2470">
                  <c:v>307</c:v>
                </c:pt>
                <c:pt idx="2471">
                  <c:v>307</c:v>
                </c:pt>
                <c:pt idx="2472">
                  <c:v>330</c:v>
                </c:pt>
                <c:pt idx="2473">
                  <c:v>322</c:v>
                </c:pt>
                <c:pt idx="2474">
                  <c:v>314</c:v>
                </c:pt>
                <c:pt idx="2475">
                  <c:v>306</c:v>
                </c:pt>
                <c:pt idx="2476">
                  <c:v>320</c:v>
                </c:pt>
                <c:pt idx="2477">
                  <c:v>323</c:v>
                </c:pt>
                <c:pt idx="2478">
                  <c:v>315</c:v>
                </c:pt>
                <c:pt idx="2479">
                  <c:v>316</c:v>
                </c:pt>
                <c:pt idx="2480">
                  <c:v>318</c:v>
                </c:pt>
                <c:pt idx="2481">
                  <c:v>323</c:v>
                </c:pt>
                <c:pt idx="2482">
                  <c:v>325</c:v>
                </c:pt>
                <c:pt idx="2483">
                  <c:v>323</c:v>
                </c:pt>
                <c:pt idx="2484">
                  <c:v>315</c:v>
                </c:pt>
                <c:pt idx="2485">
                  <c:v>305</c:v>
                </c:pt>
                <c:pt idx="2486">
                  <c:v>312</c:v>
                </c:pt>
                <c:pt idx="2487">
                  <c:v>312</c:v>
                </c:pt>
                <c:pt idx="2488">
                  <c:v>312</c:v>
                </c:pt>
                <c:pt idx="2489">
                  <c:v>308</c:v>
                </c:pt>
                <c:pt idx="2490">
                  <c:v>340</c:v>
                </c:pt>
                <c:pt idx="2491">
                  <c:v>347</c:v>
                </c:pt>
                <c:pt idx="2492">
                  <c:v>357</c:v>
                </c:pt>
                <c:pt idx="2493">
                  <c:v>349</c:v>
                </c:pt>
                <c:pt idx="2494">
                  <c:v>334</c:v>
                </c:pt>
                <c:pt idx="2495">
                  <c:v>348</c:v>
                </c:pt>
                <c:pt idx="2496">
                  <c:v>344</c:v>
                </c:pt>
                <c:pt idx="2497">
                  <c:v>382</c:v>
                </c:pt>
                <c:pt idx="2498">
                  <c:v>381</c:v>
                </c:pt>
                <c:pt idx="2499">
                  <c:v>412</c:v>
                </c:pt>
                <c:pt idx="2500">
                  <c:v>439</c:v>
                </c:pt>
                <c:pt idx="2501">
                  <c:v>474</c:v>
                </c:pt>
                <c:pt idx="2502">
                  <c:v>505</c:v>
                </c:pt>
                <c:pt idx="2503">
                  <c:v>534</c:v>
                </c:pt>
                <c:pt idx="2504">
                  <c:v>544</c:v>
                </c:pt>
                <c:pt idx="2505">
                  <c:v>526</c:v>
                </c:pt>
                <c:pt idx="2506">
                  <c:v>493</c:v>
                </c:pt>
                <c:pt idx="2507">
                  <c:v>467</c:v>
                </c:pt>
                <c:pt idx="2508">
                  <c:v>456</c:v>
                </c:pt>
                <c:pt idx="2509">
                  <c:v>438</c:v>
                </c:pt>
                <c:pt idx="2510">
                  <c:v>427</c:v>
                </c:pt>
                <c:pt idx="2511">
                  <c:v>421</c:v>
                </c:pt>
                <c:pt idx="2512">
                  <c:v>412</c:v>
                </c:pt>
                <c:pt idx="2513">
                  <c:v>407</c:v>
                </c:pt>
                <c:pt idx="2514">
                  <c:v>381</c:v>
                </c:pt>
                <c:pt idx="2515">
                  <c:v>373</c:v>
                </c:pt>
                <c:pt idx="2516">
                  <c:v>369</c:v>
                </c:pt>
                <c:pt idx="2517">
                  <c:v>369</c:v>
                </c:pt>
                <c:pt idx="2518">
                  <c:v>371</c:v>
                </c:pt>
                <c:pt idx="2519">
                  <c:v>351</c:v>
                </c:pt>
                <c:pt idx="2520">
                  <c:v>341</c:v>
                </c:pt>
                <c:pt idx="2521">
                  <c:v>324</c:v>
                </c:pt>
                <c:pt idx="2522">
                  <c:v>319</c:v>
                </c:pt>
                <c:pt idx="2523">
                  <c:v>322</c:v>
                </c:pt>
                <c:pt idx="2524">
                  <c:v>322</c:v>
                </c:pt>
                <c:pt idx="2525">
                  <c:v>320</c:v>
                </c:pt>
                <c:pt idx="2526">
                  <c:v>314</c:v>
                </c:pt>
                <c:pt idx="2527">
                  <c:v>319</c:v>
                </c:pt>
                <c:pt idx="2528">
                  <c:v>326</c:v>
                </c:pt>
                <c:pt idx="2529">
                  <c:v>328</c:v>
                </c:pt>
                <c:pt idx="2530">
                  <c:v>329</c:v>
                </c:pt>
                <c:pt idx="2531">
                  <c:v>326</c:v>
                </c:pt>
                <c:pt idx="2532">
                  <c:v>334</c:v>
                </c:pt>
                <c:pt idx="2533">
                  <c:v>333</c:v>
                </c:pt>
                <c:pt idx="2534">
                  <c:v>331</c:v>
                </c:pt>
                <c:pt idx="2535">
                  <c:v>329</c:v>
                </c:pt>
                <c:pt idx="2536">
                  <c:v>328</c:v>
                </c:pt>
                <c:pt idx="2537">
                  <c:v>320</c:v>
                </c:pt>
                <c:pt idx="2538">
                  <c:v>316</c:v>
                </c:pt>
                <c:pt idx="2539">
                  <c:v>313</c:v>
                </c:pt>
                <c:pt idx="2540">
                  <c:v>321</c:v>
                </c:pt>
                <c:pt idx="2541">
                  <c:v>323</c:v>
                </c:pt>
                <c:pt idx="2542">
                  <c:v>328</c:v>
                </c:pt>
                <c:pt idx="2543">
                  <c:v>346</c:v>
                </c:pt>
                <c:pt idx="2544">
                  <c:v>339</c:v>
                </c:pt>
                <c:pt idx="2545">
                  <c:v>334</c:v>
                </c:pt>
                <c:pt idx="2546">
                  <c:v>325</c:v>
                </c:pt>
                <c:pt idx="2547">
                  <c:v>326</c:v>
                </c:pt>
                <c:pt idx="2548">
                  <c:v>324</c:v>
                </c:pt>
                <c:pt idx="2549">
                  <c:v>312</c:v>
                </c:pt>
                <c:pt idx="2550">
                  <c:v>310</c:v>
                </c:pt>
                <c:pt idx="2551">
                  <c:v>321</c:v>
                </c:pt>
                <c:pt idx="2552">
                  <c:v>332</c:v>
                </c:pt>
                <c:pt idx="2553">
                  <c:v>338</c:v>
                </c:pt>
                <c:pt idx="2554">
                  <c:v>341</c:v>
                </c:pt>
                <c:pt idx="2555">
                  <c:v>346</c:v>
                </c:pt>
                <c:pt idx="2556">
                  <c:v>342</c:v>
                </c:pt>
                <c:pt idx="2557">
                  <c:v>336</c:v>
                </c:pt>
                <c:pt idx="2558">
                  <c:v>325</c:v>
                </c:pt>
                <c:pt idx="2559">
                  <c:v>319</c:v>
                </c:pt>
                <c:pt idx="2560">
                  <c:v>312</c:v>
                </c:pt>
                <c:pt idx="2561">
                  <c:v>312</c:v>
                </c:pt>
                <c:pt idx="2562">
                  <c:v>310</c:v>
                </c:pt>
                <c:pt idx="2563">
                  <c:v>298</c:v>
                </c:pt>
                <c:pt idx="2564">
                  <c:v>293</c:v>
                </c:pt>
                <c:pt idx="2565">
                  <c:v>314</c:v>
                </c:pt>
                <c:pt idx="2566">
                  <c:v>317</c:v>
                </c:pt>
                <c:pt idx="2567">
                  <c:v>329</c:v>
                </c:pt>
                <c:pt idx="2568">
                  <c:v>314</c:v>
                </c:pt>
                <c:pt idx="2569">
                  <c:v>316</c:v>
                </c:pt>
                <c:pt idx="2570">
                  <c:v>316</c:v>
                </c:pt>
                <c:pt idx="2571">
                  <c:v>327</c:v>
                </c:pt>
                <c:pt idx="2572">
                  <c:v>340</c:v>
                </c:pt>
                <c:pt idx="2573">
                  <c:v>345</c:v>
                </c:pt>
                <c:pt idx="2574">
                  <c:v>338</c:v>
                </c:pt>
                <c:pt idx="2575">
                  <c:v>336</c:v>
                </c:pt>
                <c:pt idx="2576">
                  <c:v>331</c:v>
                </c:pt>
                <c:pt idx="2577">
                  <c:v>321</c:v>
                </c:pt>
                <c:pt idx="2578">
                  <c:v>314</c:v>
                </c:pt>
                <c:pt idx="2579">
                  <c:v>319</c:v>
                </c:pt>
                <c:pt idx="2580">
                  <c:v>326</c:v>
                </c:pt>
                <c:pt idx="2581">
                  <c:v>333</c:v>
                </c:pt>
                <c:pt idx="2582">
                  <c:v>320</c:v>
                </c:pt>
                <c:pt idx="2583">
                  <c:v>321</c:v>
                </c:pt>
                <c:pt idx="2584">
                  <c:v>314</c:v>
                </c:pt>
                <c:pt idx="2585">
                  <c:v>329</c:v>
                </c:pt>
                <c:pt idx="2586">
                  <c:v>334</c:v>
                </c:pt>
                <c:pt idx="2587">
                  <c:v>340</c:v>
                </c:pt>
                <c:pt idx="2588">
                  <c:v>323</c:v>
                </c:pt>
                <c:pt idx="2589">
                  <c:v>324</c:v>
                </c:pt>
                <c:pt idx="2590">
                  <c:v>329</c:v>
                </c:pt>
                <c:pt idx="2591">
                  <c:v>327</c:v>
                </c:pt>
                <c:pt idx="2592">
                  <c:v>326</c:v>
                </c:pt>
                <c:pt idx="2593">
                  <c:v>316</c:v>
                </c:pt>
                <c:pt idx="2594">
                  <c:v>329</c:v>
                </c:pt>
                <c:pt idx="2595">
                  <c:v>331</c:v>
                </c:pt>
                <c:pt idx="2596">
                  <c:v>331</c:v>
                </c:pt>
                <c:pt idx="2597">
                  <c:v>324</c:v>
                </c:pt>
                <c:pt idx="2598">
                  <c:v>321</c:v>
                </c:pt>
                <c:pt idx="2599">
                  <c:v>321</c:v>
                </c:pt>
                <c:pt idx="2600">
                  <c:v>322</c:v>
                </c:pt>
                <c:pt idx="2601">
                  <c:v>313</c:v>
                </c:pt>
                <c:pt idx="2602">
                  <c:v>321</c:v>
                </c:pt>
                <c:pt idx="2603">
                  <c:v>318</c:v>
                </c:pt>
                <c:pt idx="2604">
                  <c:v>324</c:v>
                </c:pt>
                <c:pt idx="2605">
                  <c:v>322</c:v>
                </c:pt>
                <c:pt idx="2606">
                  <c:v>320</c:v>
                </c:pt>
                <c:pt idx="2607">
                  <c:v>329</c:v>
                </c:pt>
                <c:pt idx="2608">
                  <c:v>319</c:v>
                </c:pt>
                <c:pt idx="2609">
                  <c:v>322</c:v>
                </c:pt>
                <c:pt idx="2610">
                  <c:v>313</c:v>
                </c:pt>
                <c:pt idx="2611">
                  <c:v>309</c:v>
                </c:pt>
                <c:pt idx="2612">
                  <c:v>304</c:v>
                </c:pt>
                <c:pt idx="2613">
                  <c:v>302</c:v>
                </c:pt>
                <c:pt idx="2614">
                  <c:v>306</c:v>
                </c:pt>
                <c:pt idx="2615">
                  <c:v>334</c:v>
                </c:pt>
                <c:pt idx="2616">
                  <c:v>347</c:v>
                </c:pt>
                <c:pt idx="2617">
                  <c:v>367</c:v>
                </c:pt>
                <c:pt idx="2618">
                  <c:v>355</c:v>
                </c:pt>
                <c:pt idx="2619">
                  <c:v>349</c:v>
                </c:pt>
                <c:pt idx="2620">
                  <c:v>336</c:v>
                </c:pt>
                <c:pt idx="2621">
                  <c:v>330</c:v>
                </c:pt>
                <c:pt idx="2622">
                  <c:v>333</c:v>
                </c:pt>
                <c:pt idx="2623">
                  <c:v>333</c:v>
                </c:pt>
                <c:pt idx="2624">
                  <c:v>334</c:v>
                </c:pt>
                <c:pt idx="2625">
                  <c:v>323</c:v>
                </c:pt>
                <c:pt idx="2626">
                  <c:v>324</c:v>
                </c:pt>
                <c:pt idx="2627">
                  <c:v>324</c:v>
                </c:pt>
                <c:pt idx="2628">
                  <c:v>323</c:v>
                </c:pt>
                <c:pt idx="2629">
                  <c:v>318</c:v>
                </c:pt>
                <c:pt idx="2630">
                  <c:v>318</c:v>
                </c:pt>
                <c:pt idx="2631">
                  <c:v>329</c:v>
                </c:pt>
                <c:pt idx="2632">
                  <c:v>328</c:v>
                </c:pt>
                <c:pt idx="2633">
                  <c:v>320</c:v>
                </c:pt>
                <c:pt idx="2634">
                  <c:v>316</c:v>
                </c:pt>
                <c:pt idx="2635">
                  <c:v>313</c:v>
                </c:pt>
                <c:pt idx="2636">
                  <c:v>311</c:v>
                </c:pt>
                <c:pt idx="2637">
                  <c:v>315</c:v>
                </c:pt>
                <c:pt idx="2638">
                  <c:v>321</c:v>
                </c:pt>
                <c:pt idx="2639">
                  <c:v>323</c:v>
                </c:pt>
                <c:pt idx="2640">
                  <c:v>318</c:v>
                </c:pt>
                <c:pt idx="2641">
                  <c:v>311</c:v>
                </c:pt>
                <c:pt idx="2642">
                  <c:v>322</c:v>
                </c:pt>
                <c:pt idx="2643">
                  <c:v>316</c:v>
                </c:pt>
                <c:pt idx="2644">
                  <c:v>328</c:v>
                </c:pt>
                <c:pt idx="2645">
                  <c:v>327</c:v>
                </c:pt>
                <c:pt idx="2646">
                  <c:v>341</c:v>
                </c:pt>
                <c:pt idx="2647">
                  <c:v>333</c:v>
                </c:pt>
                <c:pt idx="2648">
                  <c:v>335</c:v>
                </c:pt>
                <c:pt idx="2649">
                  <c:v>328</c:v>
                </c:pt>
                <c:pt idx="2650">
                  <c:v>328</c:v>
                </c:pt>
                <c:pt idx="2651">
                  <c:v>324</c:v>
                </c:pt>
                <c:pt idx="2652">
                  <c:v>325</c:v>
                </c:pt>
                <c:pt idx="2653">
                  <c:v>318</c:v>
                </c:pt>
                <c:pt idx="2654">
                  <c:v>320</c:v>
                </c:pt>
                <c:pt idx="2655">
                  <c:v>325</c:v>
                </c:pt>
                <c:pt idx="2656">
                  <c:v>322</c:v>
                </c:pt>
                <c:pt idx="2657">
                  <c:v>312</c:v>
                </c:pt>
                <c:pt idx="2658">
                  <c:v>298</c:v>
                </c:pt>
                <c:pt idx="2659">
                  <c:v>311</c:v>
                </c:pt>
                <c:pt idx="2660">
                  <c:v>319</c:v>
                </c:pt>
                <c:pt idx="2661">
                  <c:v>334</c:v>
                </c:pt>
                <c:pt idx="2662">
                  <c:v>326</c:v>
                </c:pt>
                <c:pt idx="2663">
                  <c:v>333</c:v>
                </c:pt>
                <c:pt idx="2664">
                  <c:v>323</c:v>
                </c:pt>
                <c:pt idx="2665">
                  <c:v>332</c:v>
                </c:pt>
                <c:pt idx="2666">
                  <c:v>337</c:v>
                </c:pt>
                <c:pt idx="2667">
                  <c:v>341</c:v>
                </c:pt>
                <c:pt idx="2668">
                  <c:v>346</c:v>
                </c:pt>
                <c:pt idx="2669">
                  <c:v>336</c:v>
                </c:pt>
                <c:pt idx="2670">
                  <c:v>338</c:v>
                </c:pt>
                <c:pt idx="2671">
                  <c:v>335</c:v>
                </c:pt>
                <c:pt idx="2672">
                  <c:v>336</c:v>
                </c:pt>
                <c:pt idx="2673">
                  <c:v>336</c:v>
                </c:pt>
                <c:pt idx="2674">
                  <c:v>333</c:v>
                </c:pt>
                <c:pt idx="2675">
                  <c:v>347</c:v>
                </c:pt>
                <c:pt idx="2676">
                  <c:v>342</c:v>
                </c:pt>
                <c:pt idx="2677">
                  <c:v>345</c:v>
                </c:pt>
                <c:pt idx="2678">
                  <c:v>335</c:v>
                </c:pt>
                <c:pt idx="2679">
                  <c:v>344</c:v>
                </c:pt>
                <c:pt idx="2680">
                  <c:v>358</c:v>
                </c:pt>
                <c:pt idx="2681">
                  <c:v>359</c:v>
                </c:pt>
                <c:pt idx="2682">
                  <c:v>363</c:v>
                </c:pt>
                <c:pt idx="2683">
                  <c:v>341</c:v>
                </c:pt>
                <c:pt idx="2684">
                  <c:v>345</c:v>
                </c:pt>
                <c:pt idx="2685">
                  <c:v>334</c:v>
                </c:pt>
                <c:pt idx="2686">
                  <c:v>336</c:v>
                </c:pt>
                <c:pt idx="2687">
                  <c:v>322</c:v>
                </c:pt>
                <c:pt idx="2688">
                  <c:v>309</c:v>
                </c:pt>
                <c:pt idx="2689">
                  <c:v>313</c:v>
                </c:pt>
                <c:pt idx="2690">
                  <c:v>317</c:v>
                </c:pt>
                <c:pt idx="2691">
                  <c:v>327</c:v>
                </c:pt>
                <c:pt idx="2692">
                  <c:v>329</c:v>
                </c:pt>
                <c:pt idx="2693">
                  <c:v>323</c:v>
                </c:pt>
                <c:pt idx="2694">
                  <c:v>325</c:v>
                </c:pt>
                <c:pt idx="2695">
                  <c:v>322</c:v>
                </c:pt>
                <c:pt idx="2696">
                  <c:v>323</c:v>
                </c:pt>
                <c:pt idx="2697">
                  <c:v>322</c:v>
                </c:pt>
                <c:pt idx="2698">
                  <c:v>321</c:v>
                </c:pt>
                <c:pt idx="2699">
                  <c:v>318</c:v>
                </c:pt>
                <c:pt idx="2700">
                  <c:v>328</c:v>
                </c:pt>
                <c:pt idx="2701">
                  <c:v>323</c:v>
                </c:pt>
                <c:pt idx="2702">
                  <c:v>318</c:v>
                </c:pt>
                <c:pt idx="2703">
                  <c:v>309</c:v>
                </c:pt>
                <c:pt idx="2704">
                  <c:v>316</c:v>
                </c:pt>
                <c:pt idx="2705">
                  <c:v>320</c:v>
                </c:pt>
                <c:pt idx="2706">
                  <c:v>317</c:v>
                </c:pt>
                <c:pt idx="2707">
                  <c:v>319</c:v>
                </c:pt>
                <c:pt idx="2708">
                  <c:v>322</c:v>
                </c:pt>
                <c:pt idx="2709">
                  <c:v>329</c:v>
                </c:pt>
                <c:pt idx="2710">
                  <c:v>322</c:v>
                </c:pt>
                <c:pt idx="2711">
                  <c:v>329</c:v>
                </c:pt>
                <c:pt idx="2712">
                  <c:v>324</c:v>
                </c:pt>
                <c:pt idx="2713">
                  <c:v>335</c:v>
                </c:pt>
                <c:pt idx="2714">
                  <c:v>325</c:v>
                </c:pt>
                <c:pt idx="2715">
                  <c:v>322</c:v>
                </c:pt>
                <c:pt idx="2716">
                  <c:v>316</c:v>
                </c:pt>
                <c:pt idx="2717">
                  <c:v>323</c:v>
                </c:pt>
                <c:pt idx="2718">
                  <c:v>327</c:v>
                </c:pt>
                <c:pt idx="2719">
                  <c:v>336</c:v>
                </c:pt>
                <c:pt idx="2720">
                  <c:v>328</c:v>
                </c:pt>
                <c:pt idx="2721">
                  <c:v>321</c:v>
                </c:pt>
                <c:pt idx="2722">
                  <c:v>300</c:v>
                </c:pt>
                <c:pt idx="2723">
                  <c:v>307</c:v>
                </c:pt>
                <c:pt idx="2724">
                  <c:v>318</c:v>
                </c:pt>
                <c:pt idx="2725">
                  <c:v>343</c:v>
                </c:pt>
                <c:pt idx="2726">
                  <c:v>348</c:v>
                </c:pt>
                <c:pt idx="2727">
                  <c:v>349</c:v>
                </c:pt>
                <c:pt idx="2728">
                  <c:v>327</c:v>
                </c:pt>
                <c:pt idx="2729">
                  <c:v>317</c:v>
                </c:pt>
                <c:pt idx="2730">
                  <c:v>308</c:v>
                </c:pt>
                <c:pt idx="2731">
                  <c:v>313</c:v>
                </c:pt>
                <c:pt idx="2732">
                  <c:v>312</c:v>
                </c:pt>
                <c:pt idx="2733">
                  <c:v>319</c:v>
                </c:pt>
                <c:pt idx="2734">
                  <c:v>337</c:v>
                </c:pt>
                <c:pt idx="2735">
                  <c:v>344</c:v>
                </c:pt>
                <c:pt idx="2736">
                  <c:v>340</c:v>
                </c:pt>
                <c:pt idx="2737">
                  <c:v>318</c:v>
                </c:pt>
                <c:pt idx="2738">
                  <c:v>311</c:v>
                </c:pt>
                <c:pt idx="2739">
                  <c:v>309</c:v>
                </c:pt>
                <c:pt idx="2740">
                  <c:v>322</c:v>
                </c:pt>
                <c:pt idx="2741">
                  <c:v>331</c:v>
                </c:pt>
                <c:pt idx="2742">
                  <c:v>350</c:v>
                </c:pt>
                <c:pt idx="2743">
                  <c:v>343</c:v>
                </c:pt>
                <c:pt idx="2744">
                  <c:v>341</c:v>
                </c:pt>
                <c:pt idx="2745">
                  <c:v>331</c:v>
                </c:pt>
                <c:pt idx="2746">
                  <c:v>323</c:v>
                </c:pt>
                <c:pt idx="2747">
                  <c:v>322</c:v>
                </c:pt>
                <c:pt idx="2748">
                  <c:v>315</c:v>
                </c:pt>
                <c:pt idx="2749">
                  <c:v>324</c:v>
                </c:pt>
                <c:pt idx="2750">
                  <c:v>327</c:v>
                </c:pt>
                <c:pt idx="2751">
                  <c:v>329</c:v>
                </c:pt>
                <c:pt idx="2752">
                  <c:v>333</c:v>
                </c:pt>
                <c:pt idx="2753">
                  <c:v>326</c:v>
                </c:pt>
                <c:pt idx="2754">
                  <c:v>319</c:v>
                </c:pt>
                <c:pt idx="2755">
                  <c:v>314</c:v>
                </c:pt>
                <c:pt idx="2756">
                  <c:v>322</c:v>
                </c:pt>
                <c:pt idx="2757">
                  <c:v>324</c:v>
                </c:pt>
                <c:pt idx="2758">
                  <c:v>329</c:v>
                </c:pt>
                <c:pt idx="2759">
                  <c:v>332</c:v>
                </c:pt>
                <c:pt idx="2760">
                  <c:v>331</c:v>
                </c:pt>
                <c:pt idx="2761">
                  <c:v>336</c:v>
                </c:pt>
                <c:pt idx="2762">
                  <c:v>328</c:v>
                </c:pt>
                <c:pt idx="2763">
                  <c:v>324</c:v>
                </c:pt>
                <c:pt idx="2764">
                  <c:v>307</c:v>
                </c:pt>
                <c:pt idx="2765">
                  <c:v>302</c:v>
                </c:pt>
                <c:pt idx="2766">
                  <c:v>313</c:v>
                </c:pt>
                <c:pt idx="2767">
                  <c:v>318</c:v>
                </c:pt>
                <c:pt idx="2768">
                  <c:v>330</c:v>
                </c:pt>
                <c:pt idx="2769">
                  <c:v>317</c:v>
                </c:pt>
                <c:pt idx="2770">
                  <c:v>326</c:v>
                </c:pt>
                <c:pt idx="2771">
                  <c:v>322</c:v>
                </c:pt>
                <c:pt idx="2772">
                  <c:v>335</c:v>
                </c:pt>
                <c:pt idx="2773">
                  <c:v>329</c:v>
                </c:pt>
                <c:pt idx="2774">
                  <c:v>326</c:v>
                </c:pt>
                <c:pt idx="2775">
                  <c:v>320</c:v>
                </c:pt>
                <c:pt idx="2776">
                  <c:v>316</c:v>
                </c:pt>
                <c:pt idx="2777">
                  <c:v>313</c:v>
                </c:pt>
                <c:pt idx="2778">
                  <c:v>311</c:v>
                </c:pt>
                <c:pt idx="2779">
                  <c:v>315</c:v>
                </c:pt>
                <c:pt idx="2780">
                  <c:v>324</c:v>
                </c:pt>
                <c:pt idx="2781">
                  <c:v>317</c:v>
                </c:pt>
                <c:pt idx="2782">
                  <c:v>311</c:v>
                </c:pt>
                <c:pt idx="2783">
                  <c:v>303</c:v>
                </c:pt>
                <c:pt idx="2784">
                  <c:v>312</c:v>
                </c:pt>
                <c:pt idx="2785">
                  <c:v>331</c:v>
                </c:pt>
                <c:pt idx="2786">
                  <c:v>328</c:v>
                </c:pt>
                <c:pt idx="2787">
                  <c:v>328</c:v>
                </c:pt>
                <c:pt idx="2788">
                  <c:v>313</c:v>
                </c:pt>
                <c:pt idx="2789">
                  <c:v>318</c:v>
                </c:pt>
                <c:pt idx="2790">
                  <c:v>317</c:v>
                </c:pt>
                <c:pt idx="2791">
                  <c:v>325</c:v>
                </c:pt>
                <c:pt idx="2792">
                  <c:v>325</c:v>
                </c:pt>
                <c:pt idx="2793">
                  <c:v>311</c:v>
                </c:pt>
                <c:pt idx="2794">
                  <c:v>296</c:v>
                </c:pt>
                <c:pt idx="2795">
                  <c:v>295</c:v>
                </c:pt>
                <c:pt idx="2796">
                  <c:v>327</c:v>
                </c:pt>
                <c:pt idx="2797">
                  <c:v>325</c:v>
                </c:pt>
                <c:pt idx="2798">
                  <c:v>321</c:v>
                </c:pt>
                <c:pt idx="2799">
                  <c:v>296</c:v>
                </c:pt>
                <c:pt idx="2800">
                  <c:v>307</c:v>
                </c:pt>
                <c:pt idx="2801">
                  <c:v>316</c:v>
                </c:pt>
                <c:pt idx="2802">
                  <c:v>330</c:v>
                </c:pt>
                <c:pt idx="2803">
                  <c:v>336</c:v>
                </c:pt>
                <c:pt idx="2804">
                  <c:v>333</c:v>
                </c:pt>
                <c:pt idx="2805">
                  <c:v>326</c:v>
                </c:pt>
                <c:pt idx="2806">
                  <c:v>313</c:v>
                </c:pt>
                <c:pt idx="2807">
                  <c:v>301</c:v>
                </c:pt>
                <c:pt idx="2808">
                  <c:v>293</c:v>
                </c:pt>
                <c:pt idx="2809">
                  <c:v>299</c:v>
                </c:pt>
                <c:pt idx="2810">
                  <c:v>317</c:v>
                </c:pt>
                <c:pt idx="2811">
                  <c:v>342</c:v>
                </c:pt>
                <c:pt idx="2812">
                  <c:v>341</c:v>
                </c:pt>
                <c:pt idx="2813">
                  <c:v>339</c:v>
                </c:pt>
                <c:pt idx="2814">
                  <c:v>328</c:v>
                </c:pt>
                <c:pt idx="2815">
                  <c:v>328</c:v>
                </c:pt>
                <c:pt idx="2816">
                  <c:v>320</c:v>
                </c:pt>
                <c:pt idx="2817">
                  <c:v>318</c:v>
                </c:pt>
                <c:pt idx="2818">
                  <c:v>312</c:v>
                </c:pt>
                <c:pt idx="2819">
                  <c:v>321</c:v>
                </c:pt>
                <c:pt idx="2820">
                  <c:v>318</c:v>
                </c:pt>
                <c:pt idx="2821">
                  <c:v>330</c:v>
                </c:pt>
                <c:pt idx="2822">
                  <c:v>318</c:v>
                </c:pt>
                <c:pt idx="2823">
                  <c:v>327</c:v>
                </c:pt>
                <c:pt idx="2824">
                  <c:v>318</c:v>
                </c:pt>
                <c:pt idx="2825">
                  <c:v>337</c:v>
                </c:pt>
                <c:pt idx="2826">
                  <c:v>330</c:v>
                </c:pt>
                <c:pt idx="2827">
                  <c:v>347</c:v>
                </c:pt>
                <c:pt idx="2828">
                  <c:v>334</c:v>
                </c:pt>
                <c:pt idx="2829">
                  <c:v>339</c:v>
                </c:pt>
                <c:pt idx="2830">
                  <c:v>322</c:v>
                </c:pt>
                <c:pt idx="2831">
                  <c:v>315</c:v>
                </c:pt>
                <c:pt idx="2832">
                  <c:v>310</c:v>
                </c:pt>
                <c:pt idx="2833">
                  <c:v>315</c:v>
                </c:pt>
                <c:pt idx="2834">
                  <c:v>321</c:v>
                </c:pt>
                <c:pt idx="2835">
                  <c:v>322</c:v>
                </c:pt>
                <c:pt idx="2836">
                  <c:v>327</c:v>
                </c:pt>
                <c:pt idx="2837">
                  <c:v>333</c:v>
                </c:pt>
                <c:pt idx="2838">
                  <c:v>339</c:v>
                </c:pt>
                <c:pt idx="2839">
                  <c:v>324</c:v>
                </c:pt>
                <c:pt idx="2840">
                  <c:v>321</c:v>
                </c:pt>
                <c:pt idx="2841">
                  <c:v>313</c:v>
                </c:pt>
                <c:pt idx="2842">
                  <c:v>318</c:v>
                </c:pt>
                <c:pt idx="2843">
                  <c:v>322</c:v>
                </c:pt>
                <c:pt idx="2844">
                  <c:v>320</c:v>
                </c:pt>
                <c:pt idx="2845">
                  <c:v>329</c:v>
                </c:pt>
                <c:pt idx="2846">
                  <c:v>316</c:v>
                </c:pt>
                <c:pt idx="2847">
                  <c:v>324</c:v>
                </c:pt>
                <c:pt idx="2848">
                  <c:v>313</c:v>
                </c:pt>
                <c:pt idx="2849">
                  <c:v>316</c:v>
                </c:pt>
                <c:pt idx="2850">
                  <c:v>310</c:v>
                </c:pt>
                <c:pt idx="2851">
                  <c:v>312</c:v>
                </c:pt>
                <c:pt idx="2852">
                  <c:v>305</c:v>
                </c:pt>
                <c:pt idx="2853">
                  <c:v>301</c:v>
                </c:pt>
                <c:pt idx="2854">
                  <c:v>302</c:v>
                </c:pt>
                <c:pt idx="2855">
                  <c:v>301</c:v>
                </c:pt>
                <c:pt idx="2856">
                  <c:v>305</c:v>
                </c:pt>
                <c:pt idx="2857">
                  <c:v>305</c:v>
                </c:pt>
                <c:pt idx="2858">
                  <c:v>318</c:v>
                </c:pt>
                <c:pt idx="2859">
                  <c:v>319</c:v>
                </c:pt>
                <c:pt idx="2860">
                  <c:v>320</c:v>
                </c:pt>
                <c:pt idx="2861">
                  <c:v>323</c:v>
                </c:pt>
                <c:pt idx="2862">
                  <c:v>331</c:v>
                </c:pt>
                <c:pt idx="2863">
                  <c:v>329</c:v>
                </c:pt>
                <c:pt idx="2864">
                  <c:v>309</c:v>
                </c:pt>
                <c:pt idx="2865">
                  <c:v>298</c:v>
                </c:pt>
                <c:pt idx="2866">
                  <c:v>301</c:v>
                </c:pt>
                <c:pt idx="2867">
                  <c:v>314</c:v>
                </c:pt>
                <c:pt idx="2868">
                  <c:v>321</c:v>
                </c:pt>
                <c:pt idx="2869">
                  <c:v>328</c:v>
                </c:pt>
                <c:pt idx="2870">
                  <c:v>334</c:v>
                </c:pt>
                <c:pt idx="2871">
                  <c:v>331</c:v>
                </c:pt>
                <c:pt idx="2872">
                  <c:v>331</c:v>
                </c:pt>
                <c:pt idx="2873">
                  <c:v>330</c:v>
                </c:pt>
                <c:pt idx="2874">
                  <c:v>327</c:v>
                </c:pt>
                <c:pt idx="2875">
                  <c:v>315</c:v>
                </c:pt>
                <c:pt idx="2876">
                  <c:v>312</c:v>
                </c:pt>
                <c:pt idx="2877">
                  <c:v>304</c:v>
                </c:pt>
                <c:pt idx="2878">
                  <c:v>313</c:v>
                </c:pt>
                <c:pt idx="2879">
                  <c:v>317</c:v>
                </c:pt>
                <c:pt idx="2880">
                  <c:v>318</c:v>
                </c:pt>
                <c:pt idx="2881">
                  <c:v>317</c:v>
                </c:pt>
                <c:pt idx="2882">
                  <c:v>313</c:v>
                </c:pt>
                <c:pt idx="2883">
                  <c:v>323</c:v>
                </c:pt>
                <c:pt idx="2884">
                  <c:v>315</c:v>
                </c:pt>
                <c:pt idx="2885">
                  <c:v>311</c:v>
                </c:pt>
                <c:pt idx="2886">
                  <c:v>304</c:v>
                </c:pt>
                <c:pt idx="2887">
                  <c:v>311</c:v>
                </c:pt>
                <c:pt idx="2888">
                  <c:v>306</c:v>
                </c:pt>
                <c:pt idx="2889">
                  <c:v>316</c:v>
                </c:pt>
                <c:pt idx="2890">
                  <c:v>326</c:v>
                </c:pt>
                <c:pt idx="2891">
                  <c:v>331</c:v>
                </c:pt>
                <c:pt idx="2892">
                  <c:v>310</c:v>
                </c:pt>
                <c:pt idx="2893">
                  <c:v>290</c:v>
                </c:pt>
                <c:pt idx="2894">
                  <c:v>292</c:v>
                </c:pt>
                <c:pt idx="2895">
                  <c:v>304</c:v>
                </c:pt>
                <c:pt idx="2896">
                  <c:v>315</c:v>
                </c:pt>
                <c:pt idx="2897">
                  <c:v>315</c:v>
                </c:pt>
                <c:pt idx="2898">
                  <c:v>322</c:v>
                </c:pt>
                <c:pt idx="2899">
                  <c:v>319</c:v>
                </c:pt>
                <c:pt idx="2900">
                  <c:v>330</c:v>
                </c:pt>
                <c:pt idx="2901">
                  <c:v>325</c:v>
                </c:pt>
                <c:pt idx="2902">
                  <c:v>323</c:v>
                </c:pt>
                <c:pt idx="2903">
                  <c:v>315</c:v>
                </c:pt>
                <c:pt idx="2904">
                  <c:v>317</c:v>
                </c:pt>
                <c:pt idx="2905">
                  <c:v>330</c:v>
                </c:pt>
                <c:pt idx="2906">
                  <c:v>337</c:v>
                </c:pt>
                <c:pt idx="2907">
                  <c:v>341</c:v>
                </c:pt>
                <c:pt idx="2908">
                  <c:v>333</c:v>
                </c:pt>
                <c:pt idx="2909">
                  <c:v>327</c:v>
                </c:pt>
                <c:pt idx="2910">
                  <c:v>323</c:v>
                </c:pt>
                <c:pt idx="2911">
                  <c:v>332</c:v>
                </c:pt>
                <c:pt idx="2912">
                  <c:v>334</c:v>
                </c:pt>
                <c:pt idx="2913">
                  <c:v>351</c:v>
                </c:pt>
                <c:pt idx="2914">
                  <c:v>354</c:v>
                </c:pt>
                <c:pt idx="2915">
                  <c:v>370</c:v>
                </c:pt>
                <c:pt idx="2916">
                  <c:v>375</c:v>
                </c:pt>
                <c:pt idx="2917">
                  <c:v>386</c:v>
                </c:pt>
                <c:pt idx="2918">
                  <c:v>391</c:v>
                </c:pt>
                <c:pt idx="2919">
                  <c:v>407</c:v>
                </c:pt>
                <c:pt idx="2920">
                  <c:v>424</c:v>
                </c:pt>
                <c:pt idx="2921">
                  <c:v>434</c:v>
                </c:pt>
                <c:pt idx="2922">
                  <c:v>433</c:v>
                </c:pt>
                <c:pt idx="2923">
                  <c:v>444</c:v>
                </c:pt>
                <c:pt idx="2924">
                  <c:v>437</c:v>
                </c:pt>
                <c:pt idx="2925">
                  <c:v>436</c:v>
                </c:pt>
                <c:pt idx="2926">
                  <c:v>416</c:v>
                </c:pt>
                <c:pt idx="2927">
                  <c:v>428</c:v>
                </c:pt>
                <c:pt idx="2928">
                  <c:v>407</c:v>
                </c:pt>
                <c:pt idx="2929">
                  <c:v>408</c:v>
                </c:pt>
                <c:pt idx="2930">
                  <c:v>393</c:v>
                </c:pt>
                <c:pt idx="2931">
                  <c:v>400</c:v>
                </c:pt>
                <c:pt idx="2932">
                  <c:v>393</c:v>
                </c:pt>
                <c:pt idx="2933">
                  <c:v>382</c:v>
                </c:pt>
                <c:pt idx="2934">
                  <c:v>372</c:v>
                </c:pt>
                <c:pt idx="2935">
                  <c:v>364</c:v>
                </c:pt>
                <c:pt idx="2936">
                  <c:v>357</c:v>
                </c:pt>
                <c:pt idx="2937">
                  <c:v>349</c:v>
                </c:pt>
                <c:pt idx="2938">
                  <c:v>351</c:v>
                </c:pt>
                <c:pt idx="2939">
                  <c:v>353</c:v>
                </c:pt>
                <c:pt idx="2940">
                  <c:v>346</c:v>
                </c:pt>
                <c:pt idx="2941">
                  <c:v>325</c:v>
                </c:pt>
                <c:pt idx="2942">
                  <c:v>318</c:v>
                </c:pt>
                <c:pt idx="2943">
                  <c:v>313</c:v>
                </c:pt>
                <c:pt idx="2944">
                  <c:v>307</c:v>
                </c:pt>
                <c:pt idx="2945">
                  <c:v>304</c:v>
                </c:pt>
                <c:pt idx="2946">
                  <c:v>312</c:v>
                </c:pt>
                <c:pt idx="2947">
                  <c:v>313</c:v>
                </c:pt>
                <c:pt idx="2948">
                  <c:v>316</c:v>
                </c:pt>
                <c:pt idx="2949">
                  <c:v>319</c:v>
                </c:pt>
                <c:pt idx="2950">
                  <c:v>334</c:v>
                </c:pt>
                <c:pt idx="2951">
                  <c:v>339</c:v>
                </c:pt>
                <c:pt idx="2952">
                  <c:v>332</c:v>
                </c:pt>
                <c:pt idx="2953">
                  <c:v>315</c:v>
                </c:pt>
                <c:pt idx="2954">
                  <c:v>308</c:v>
                </c:pt>
                <c:pt idx="2955">
                  <c:v>306</c:v>
                </c:pt>
                <c:pt idx="2956">
                  <c:v>321</c:v>
                </c:pt>
                <c:pt idx="2957">
                  <c:v>328</c:v>
                </c:pt>
                <c:pt idx="2958">
                  <c:v>328</c:v>
                </c:pt>
                <c:pt idx="2959">
                  <c:v>316</c:v>
                </c:pt>
                <c:pt idx="2960">
                  <c:v>314</c:v>
                </c:pt>
                <c:pt idx="2961">
                  <c:v>323</c:v>
                </c:pt>
                <c:pt idx="2962">
                  <c:v>337</c:v>
                </c:pt>
                <c:pt idx="2963">
                  <c:v>331</c:v>
                </c:pt>
                <c:pt idx="2964">
                  <c:v>337</c:v>
                </c:pt>
                <c:pt idx="2965">
                  <c:v>328</c:v>
                </c:pt>
                <c:pt idx="2966">
                  <c:v>325</c:v>
                </c:pt>
                <c:pt idx="2967">
                  <c:v>301</c:v>
                </c:pt>
                <c:pt idx="2968">
                  <c:v>304</c:v>
                </c:pt>
                <c:pt idx="2969">
                  <c:v>301</c:v>
                </c:pt>
                <c:pt idx="2970">
                  <c:v>319</c:v>
                </c:pt>
                <c:pt idx="2971">
                  <c:v>314</c:v>
                </c:pt>
                <c:pt idx="2972">
                  <c:v>317</c:v>
                </c:pt>
                <c:pt idx="2973">
                  <c:v>315</c:v>
                </c:pt>
                <c:pt idx="2974">
                  <c:v>326</c:v>
                </c:pt>
                <c:pt idx="2975">
                  <c:v>327</c:v>
                </c:pt>
                <c:pt idx="2976">
                  <c:v>320</c:v>
                </c:pt>
                <c:pt idx="2977">
                  <c:v>312</c:v>
                </c:pt>
                <c:pt idx="2978">
                  <c:v>329</c:v>
                </c:pt>
                <c:pt idx="2979">
                  <c:v>341</c:v>
                </c:pt>
                <c:pt idx="2980">
                  <c:v>336</c:v>
                </c:pt>
                <c:pt idx="2981">
                  <c:v>328</c:v>
                </c:pt>
                <c:pt idx="2982">
                  <c:v>311</c:v>
                </c:pt>
                <c:pt idx="2983">
                  <c:v>321</c:v>
                </c:pt>
                <c:pt idx="2984">
                  <c:v>317</c:v>
                </c:pt>
                <c:pt idx="2985">
                  <c:v>321</c:v>
                </c:pt>
                <c:pt idx="2986">
                  <c:v>321</c:v>
                </c:pt>
                <c:pt idx="2987">
                  <c:v>319</c:v>
                </c:pt>
                <c:pt idx="2988">
                  <c:v>338</c:v>
                </c:pt>
                <c:pt idx="2989">
                  <c:v>339</c:v>
                </c:pt>
                <c:pt idx="2990">
                  <c:v>346</c:v>
                </c:pt>
                <c:pt idx="2991">
                  <c:v>343</c:v>
                </c:pt>
                <c:pt idx="2992">
                  <c:v>345</c:v>
                </c:pt>
                <c:pt idx="2993">
                  <c:v>349</c:v>
                </c:pt>
                <c:pt idx="2994">
                  <c:v>355</c:v>
                </c:pt>
                <c:pt idx="2995">
                  <c:v>363</c:v>
                </c:pt>
                <c:pt idx="2996">
                  <c:v>361</c:v>
                </c:pt>
                <c:pt idx="2997">
                  <c:v>371</c:v>
                </c:pt>
                <c:pt idx="2998">
                  <c:v>392</c:v>
                </c:pt>
                <c:pt idx="2999">
                  <c:v>415</c:v>
                </c:pt>
                <c:pt idx="3000">
                  <c:v>442</c:v>
                </c:pt>
                <c:pt idx="3001">
                  <c:v>441</c:v>
                </c:pt>
                <c:pt idx="3002">
                  <c:v>455</c:v>
                </c:pt>
                <c:pt idx="3003">
                  <c:v>420</c:v>
                </c:pt>
                <c:pt idx="3004">
                  <c:v>410</c:v>
                </c:pt>
                <c:pt idx="3005">
                  <c:v>384</c:v>
                </c:pt>
                <c:pt idx="3006">
                  <c:v>392</c:v>
                </c:pt>
                <c:pt idx="3007">
                  <c:v>374</c:v>
                </c:pt>
                <c:pt idx="3008">
                  <c:v>376</c:v>
                </c:pt>
                <c:pt idx="3009">
                  <c:v>360</c:v>
                </c:pt>
                <c:pt idx="3010">
                  <c:v>379</c:v>
                </c:pt>
                <c:pt idx="3011">
                  <c:v>380</c:v>
                </c:pt>
                <c:pt idx="3012">
                  <c:v>393</c:v>
                </c:pt>
                <c:pt idx="3013">
                  <c:v>371</c:v>
                </c:pt>
                <c:pt idx="3014">
                  <c:v>352</c:v>
                </c:pt>
                <c:pt idx="3015">
                  <c:v>346</c:v>
                </c:pt>
                <c:pt idx="3016">
                  <c:v>356</c:v>
                </c:pt>
                <c:pt idx="3017">
                  <c:v>366</c:v>
                </c:pt>
                <c:pt idx="3018">
                  <c:v>352</c:v>
                </c:pt>
                <c:pt idx="3019">
                  <c:v>349</c:v>
                </c:pt>
                <c:pt idx="3020">
                  <c:v>335</c:v>
                </c:pt>
                <c:pt idx="3021">
                  <c:v>332</c:v>
                </c:pt>
                <c:pt idx="3022">
                  <c:v>324</c:v>
                </c:pt>
                <c:pt idx="3023">
                  <c:v>329</c:v>
                </c:pt>
                <c:pt idx="3024">
                  <c:v>324</c:v>
                </c:pt>
                <c:pt idx="3025">
                  <c:v>312</c:v>
                </c:pt>
                <c:pt idx="3026">
                  <c:v>307</c:v>
                </c:pt>
                <c:pt idx="3027">
                  <c:v>309</c:v>
                </c:pt>
                <c:pt idx="3028">
                  <c:v>325</c:v>
                </c:pt>
                <c:pt idx="3029">
                  <c:v>330</c:v>
                </c:pt>
                <c:pt idx="3030">
                  <c:v>328</c:v>
                </c:pt>
                <c:pt idx="3031">
                  <c:v>315</c:v>
                </c:pt>
                <c:pt idx="3032">
                  <c:v>312</c:v>
                </c:pt>
                <c:pt idx="3033">
                  <c:v>305</c:v>
                </c:pt>
                <c:pt idx="3034">
                  <c:v>306</c:v>
                </c:pt>
                <c:pt idx="3035">
                  <c:v>294</c:v>
                </c:pt>
                <c:pt idx="3036">
                  <c:v>297</c:v>
                </c:pt>
                <c:pt idx="3037">
                  <c:v>303</c:v>
                </c:pt>
                <c:pt idx="3038">
                  <c:v>315</c:v>
                </c:pt>
                <c:pt idx="3039">
                  <c:v>317</c:v>
                </c:pt>
                <c:pt idx="3040">
                  <c:v>302</c:v>
                </c:pt>
              </c:numCache>
            </c:numRef>
          </c:yVal>
          <c:smooth val="1"/>
        </c:ser>
        <c:axId val="119863936"/>
        <c:axId val="120330112"/>
      </c:scatterChart>
      <c:valAx>
        <c:axId val="1198639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 dirty="0" smtClean="0"/>
                  <a:t> </a:t>
                </a:r>
                <a:r>
                  <a:rPr lang="ru-RU" sz="1400" dirty="0"/>
                  <a:t>2</a:t>
                </a:r>
                <a:r>
                  <a:rPr lang="el-GR" sz="1400" dirty="0"/>
                  <a:t>θ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0330112"/>
        <c:crosses val="autoZero"/>
        <c:crossBetween val="midCat"/>
      </c:valAx>
      <c:valAx>
        <c:axId val="12033011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 dirty="0" err="1" smtClean="0"/>
                  <a:t>Intensivity</a:t>
                </a:r>
                <a:r>
                  <a:rPr lang="en-US" sz="1400" dirty="0" smtClean="0"/>
                  <a:t> </a:t>
                </a:r>
                <a:r>
                  <a:rPr lang="ru-RU" sz="1400" dirty="0" smtClean="0"/>
                  <a:t> </a:t>
                </a:r>
                <a:r>
                  <a:rPr lang="ru-RU" sz="1400" dirty="0"/>
                  <a:t>(</a:t>
                </a:r>
                <a:r>
                  <a:rPr lang="en-US" sz="1400" dirty="0" err="1"/>
                  <a:t>a.u</a:t>
                </a:r>
                <a:r>
                  <a:rPr lang="en-US" sz="1400" dirty="0"/>
                  <a:t>.)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9863936"/>
        <c:crosses val="autoZero"/>
        <c:crossBetween val="midCat"/>
      </c:valAx>
    </c:plotArea>
    <c:plotVisOnly val="1"/>
  </c:chart>
  <c:spPr>
    <a:ln>
      <a:noFill/>
    </a:ln>
  </c:sp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scatterChart>
        <c:scatterStyle val="smoothMarker"/>
        <c:ser>
          <c:idx val="0"/>
          <c:order val="0"/>
          <c:tx>
            <c:v>электрохимически обработанный образец</c:v>
          </c:tx>
          <c:spPr>
            <a:ln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Лист1!$C$34:$C$50</c:f>
              <c:numCache>
                <c:formatCode>General</c:formatCode>
                <c:ptCount val="17"/>
                <c:pt idx="0">
                  <c:v>0.2</c:v>
                </c:pt>
                <c:pt idx="1">
                  <c:v>0.22</c:v>
                </c:pt>
                <c:pt idx="2">
                  <c:v>0.25</c:v>
                </c:pt>
                <c:pt idx="3">
                  <c:v>0.35000000000000031</c:v>
                </c:pt>
                <c:pt idx="4">
                  <c:v>0.4</c:v>
                </c:pt>
                <c:pt idx="5">
                  <c:v>0.45</c:v>
                </c:pt>
                <c:pt idx="6">
                  <c:v>0.5</c:v>
                </c:pt>
                <c:pt idx="7">
                  <c:v>0.55000000000000004</c:v>
                </c:pt>
                <c:pt idx="8">
                  <c:v>0.60000000000000064</c:v>
                </c:pt>
                <c:pt idx="9">
                  <c:v>0.65000000000000135</c:v>
                </c:pt>
                <c:pt idx="10">
                  <c:v>0.70000000000000062</c:v>
                </c:pt>
                <c:pt idx="11">
                  <c:v>0.75000000000000122</c:v>
                </c:pt>
                <c:pt idx="12">
                  <c:v>0.8</c:v>
                </c:pt>
                <c:pt idx="13">
                  <c:v>0.85000000000000064</c:v>
                </c:pt>
                <c:pt idx="14">
                  <c:v>0.9</c:v>
                </c:pt>
                <c:pt idx="15">
                  <c:v>0.95000000000000062</c:v>
                </c:pt>
                <c:pt idx="16">
                  <c:v>1</c:v>
                </c:pt>
              </c:numCache>
            </c:numRef>
          </c:xVal>
          <c:yVal>
            <c:numRef>
              <c:f>Лист1!$D$34:$D$50</c:f>
              <c:numCache>
                <c:formatCode>General</c:formatCode>
                <c:ptCount val="17"/>
                <c:pt idx="0">
                  <c:v>-4</c:v>
                </c:pt>
                <c:pt idx="1">
                  <c:v>-4</c:v>
                </c:pt>
                <c:pt idx="2">
                  <c:v>-4</c:v>
                </c:pt>
                <c:pt idx="3">
                  <c:v>-4</c:v>
                </c:pt>
                <c:pt idx="4">
                  <c:v>-4</c:v>
                </c:pt>
                <c:pt idx="5">
                  <c:v>-4</c:v>
                </c:pt>
                <c:pt idx="6">
                  <c:v>-4</c:v>
                </c:pt>
                <c:pt idx="7">
                  <c:v>-3.9499999999999997</c:v>
                </c:pt>
                <c:pt idx="8">
                  <c:v>-3.9499999999999997</c:v>
                </c:pt>
                <c:pt idx="9">
                  <c:v>-3.8</c:v>
                </c:pt>
                <c:pt idx="10">
                  <c:v>-3.7</c:v>
                </c:pt>
                <c:pt idx="11">
                  <c:v>-3.5</c:v>
                </c:pt>
                <c:pt idx="12">
                  <c:v>-3</c:v>
                </c:pt>
                <c:pt idx="13">
                  <c:v>-2</c:v>
                </c:pt>
                <c:pt idx="14">
                  <c:v>-0.70000000000000062</c:v>
                </c:pt>
                <c:pt idx="15">
                  <c:v>-0.30000000000000032</c:v>
                </c:pt>
                <c:pt idx="16">
                  <c:v>-0.05</c:v>
                </c:pt>
              </c:numCache>
            </c:numRef>
          </c:yVal>
          <c:smooth val="1"/>
        </c:ser>
        <c:ser>
          <c:idx val="1"/>
          <c:order val="1"/>
          <c:tx>
            <c:v>необработанный образец</c:v>
          </c:tx>
          <c:spPr>
            <a:ln>
              <a:solidFill>
                <a:sysClr val="windowText" lastClr="000000"/>
              </a:solidFill>
            </a:ln>
          </c:spPr>
          <c:marker>
            <c:symbol val="none"/>
          </c:marker>
          <c:xVal>
            <c:numRef>
              <c:f>Лист1!$C$34:$C$50</c:f>
              <c:numCache>
                <c:formatCode>General</c:formatCode>
                <c:ptCount val="17"/>
                <c:pt idx="0">
                  <c:v>0.2</c:v>
                </c:pt>
                <c:pt idx="1">
                  <c:v>0.22</c:v>
                </c:pt>
                <c:pt idx="2">
                  <c:v>0.25</c:v>
                </c:pt>
                <c:pt idx="3">
                  <c:v>0.35000000000000031</c:v>
                </c:pt>
                <c:pt idx="4">
                  <c:v>0.4</c:v>
                </c:pt>
                <c:pt idx="5">
                  <c:v>0.45</c:v>
                </c:pt>
                <c:pt idx="6">
                  <c:v>0.5</c:v>
                </c:pt>
                <c:pt idx="7">
                  <c:v>0.55000000000000004</c:v>
                </c:pt>
                <c:pt idx="8">
                  <c:v>0.60000000000000064</c:v>
                </c:pt>
                <c:pt idx="9">
                  <c:v>0.65000000000000135</c:v>
                </c:pt>
                <c:pt idx="10">
                  <c:v>0.70000000000000062</c:v>
                </c:pt>
                <c:pt idx="11">
                  <c:v>0.75000000000000122</c:v>
                </c:pt>
                <c:pt idx="12">
                  <c:v>0.8</c:v>
                </c:pt>
                <c:pt idx="13">
                  <c:v>0.85000000000000064</c:v>
                </c:pt>
                <c:pt idx="14">
                  <c:v>0.9</c:v>
                </c:pt>
                <c:pt idx="15">
                  <c:v>0.95000000000000062</c:v>
                </c:pt>
                <c:pt idx="16">
                  <c:v>1</c:v>
                </c:pt>
              </c:numCache>
            </c:numRef>
          </c:xVal>
          <c:yVal>
            <c:numRef>
              <c:f>Лист1!$E$34:$E$50</c:f>
              <c:numCache>
                <c:formatCode>General</c:formatCode>
                <c:ptCount val="17"/>
                <c:pt idx="0">
                  <c:v>-4</c:v>
                </c:pt>
                <c:pt idx="1">
                  <c:v>-4</c:v>
                </c:pt>
                <c:pt idx="2">
                  <c:v>-4</c:v>
                </c:pt>
                <c:pt idx="3">
                  <c:v>-4</c:v>
                </c:pt>
                <c:pt idx="4">
                  <c:v>-3.9499999999999997</c:v>
                </c:pt>
                <c:pt idx="5">
                  <c:v>-3.9499999999999997</c:v>
                </c:pt>
                <c:pt idx="6">
                  <c:v>-3.9499999999999997</c:v>
                </c:pt>
                <c:pt idx="7">
                  <c:v>-3.9499999999999997</c:v>
                </c:pt>
                <c:pt idx="8">
                  <c:v>-3.9499999999999997</c:v>
                </c:pt>
                <c:pt idx="9">
                  <c:v>-3.7</c:v>
                </c:pt>
                <c:pt idx="10">
                  <c:v>-3.4499999999999997</c:v>
                </c:pt>
                <c:pt idx="11">
                  <c:v>-3.1</c:v>
                </c:pt>
                <c:pt idx="12">
                  <c:v>-2.4</c:v>
                </c:pt>
                <c:pt idx="13">
                  <c:v>-1.4</c:v>
                </c:pt>
                <c:pt idx="14">
                  <c:v>-0.30000000000000032</c:v>
                </c:pt>
                <c:pt idx="15">
                  <c:v>-0.1</c:v>
                </c:pt>
                <c:pt idx="16">
                  <c:v>-0.05</c:v>
                </c:pt>
              </c:numCache>
            </c:numRef>
          </c:yVal>
          <c:smooth val="1"/>
        </c:ser>
        <c:axId val="119050240"/>
        <c:axId val="119052160"/>
      </c:scatterChart>
      <c:valAx>
        <c:axId val="119050240"/>
        <c:scaling>
          <c:orientation val="minMax"/>
          <c:min val="0.4"/>
        </c:scaling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 dirty="0" smtClean="0"/>
                  <a:t>E</a:t>
                </a:r>
                <a:r>
                  <a:rPr lang="ru-RU" sz="1200" dirty="0" smtClean="0"/>
                  <a:t>, </a:t>
                </a:r>
                <a:r>
                  <a:rPr lang="en-US" sz="1200" dirty="0" smtClean="0"/>
                  <a:t>V</a:t>
                </a:r>
                <a:endParaRPr lang="ru-RU" sz="12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9052160"/>
        <c:crosses val="autoZero"/>
        <c:crossBetween val="midCat"/>
      </c:valAx>
      <c:valAx>
        <c:axId val="11905216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 dirty="0" err="1" smtClean="0"/>
                  <a:t>i</a:t>
                </a:r>
                <a:r>
                  <a:rPr lang="ru-RU" sz="1200" dirty="0" smtClean="0"/>
                  <a:t>, </a:t>
                </a:r>
                <a:r>
                  <a:rPr lang="en-US" sz="1200" dirty="0" smtClean="0"/>
                  <a:t>m</a:t>
                </a:r>
                <a:r>
                  <a:rPr lang="ru-RU" sz="1200" dirty="0" smtClean="0"/>
                  <a:t>А/</a:t>
                </a:r>
                <a:r>
                  <a:rPr lang="en-US" sz="1200" dirty="0" err="1" smtClean="0"/>
                  <a:t>sm</a:t>
                </a:r>
                <a:r>
                  <a:rPr lang="ru-RU" sz="1200" dirty="0" smtClean="0"/>
                  <a:t>2</a:t>
                </a:r>
                <a:endParaRPr lang="ru-RU" sz="12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9050240"/>
        <c:crosses val="autoZero"/>
        <c:crossBetween val="midCat"/>
        <c:majorUnit val="0.5"/>
        <c:minorUnit val="0.5"/>
      </c:valAx>
    </c:plotArea>
    <c:legend>
      <c:legendPos val="r"/>
      <c:layout>
        <c:manualLayout>
          <c:xMode val="edge"/>
          <c:yMode val="edge"/>
          <c:x val="0.46695822397200476"/>
          <c:y val="0.33218175853018372"/>
          <c:w val="0.32470844269466426"/>
          <c:h val="0.39119203849518774"/>
        </c:manualLayout>
      </c:layout>
    </c:legend>
    <c:plotVisOnly val="1"/>
  </c:chart>
  <c:spPr>
    <a:ln>
      <a:noFill/>
    </a:ln>
  </c:spPr>
  <c:externalData r:id="rId1"/>
</c:chartSpac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0.32708</cdr:x>
      <cdr:y>0.44097</cdr:y>
    </cdr:from>
    <cdr:to>
      <cdr:x>0.4</cdr:x>
      <cdr:y>0.5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95425" y="1209675"/>
          <a:ext cx="333375" cy="161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0.32708</cdr:x>
      <cdr:y>0.44097</cdr:y>
    </cdr:from>
    <cdr:to>
      <cdr:x>0.4</cdr:x>
      <cdr:y>0.5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95425" y="1209675"/>
          <a:ext cx="333375" cy="161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0.57015</cdr:x>
      <cdr:y>0.32435</cdr:y>
    </cdr:from>
    <cdr:to>
      <cdr:x>0.62639</cdr:x>
      <cdr:y>0.39701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606723" y="1105469"/>
          <a:ext cx="257143" cy="247619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0.69552</cdr:x>
      <cdr:y>0.21223</cdr:y>
    </cdr:from>
    <cdr:to>
      <cdr:x>0.75177</cdr:x>
      <cdr:y>0.28488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3179928" y="723331"/>
          <a:ext cx="257143" cy="247619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0.72836</cdr:x>
      <cdr:y>0.29232</cdr:y>
    </cdr:from>
    <cdr:to>
      <cdr:x>0.7846</cdr:x>
      <cdr:y>0.3508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3330054" y="996286"/>
          <a:ext cx="257143" cy="19930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0.52311</cdr:x>
      <cdr:y>0.19239</cdr:y>
    </cdr:from>
    <cdr:to>
      <cdr:x>0.57935</cdr:x>
      <cdr:y>0.25087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391641" y="655702"/>
          <a:ext cx="257129" cy="199321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71125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E53233-F5F1-4708-B52D-A40D78759431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3419" y="4740037"/>
            <a:ext cx="5467350" cy="4490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71125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1E879-3318-4814-8AD7-65986D7C9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1E879-3318-4814-8AD7-65986D7C9B1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1E879-3318-4814-8AD7-65986D7C9B1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7406640" cy="1728192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DEVELOPMENT OF Fe/N/C CATALYST FOR APPLICATION IN PROTON EXCHANGE MEMBRANE FUEL CELLS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ru-RU" sz="2400" b="1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953024" y="476672"/>
            <a:ext cx="644952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Al-</a:t>
            </a:r>
            <a:r>
              <a:rPr lang="en-US" b="1" dirty="0" err="1" smtClean="0"/>
              <a:t>Farabi</a:t>
            </a:r>
            <a:r>
              <a:rPr lang="en-US" b="1" dirty="0" smtClean="0"/>
              <a:t> Kazakh National University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Faculty of Chemistry and Chemical Technology</a:t>
            </a:r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r>
              <a:rPr lang="en-US" b="1" dirty="0" smtClean="0"/>
              <a:t>Scientific and practical seminar</a:t>
            </a:r>
          </a:p>
          <a:p>
            <a:pPr algn="ctr"/>
            <a:r>
              <a:rPr lang="ru-RU" b="1" dirty="0" smtClean="0"/>
              <a:t>«</a:t>
            </a:r>
            <a:r>
              <a:rPr lang="en-US" b="1" i="1" dirty="0" smtClean="0"/>
              <a:t>Green </a:t>
            </a:r>
            <a:r>
              <a:rPr lang="en-US" b="1" i="1" dirty="0" smtClean="0"/>
              <a:t>energy and energy saving technologies in </a:t>
            </a:r>
            <a:r>
              <a:rPr lang="en-US" b="1" i="1" dirty="0" smtClean="0"/>
              <a:t>Kazakhstan</a:t>
            </a:r>
            <a:r>
              <a:rPr lang="ru-RU" b="1" dirty="0" smtClean="0"/>
              <a:t>»</a:t>
            </a:r>
          </a:p>
          <a:p>
            <a:pPr algn="ctr"/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23928" y="6093296"/>
            <a:ext cx="2970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Almaty</a:t>
            </a:r>
            <a:r>
              <a:rPr lang="en-US" b="1" dirty="0" smtClean="0"/>
              <a:t>,  October 23, 2015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300192" y="4653136"/>
            <a:ext cx="2200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/>
              <a:t>Rashid </a:t>
            </a:r>
            <a:r>
              <a:rPr lang="en-US" b="1" dirty="0" err="1" smtClean="0"/>
              <a:t>Nadirov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340768"/>
            <a:ext cx="3899923" cy="1719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763688" y="980728"/>
            <a:ext cx="6119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 Cooperation with Prof. </a:t>
            </a:r>
            <a:r>
              <a:rPr lang="en-US" sz="2800" dirty="0" err="1" smtClean="0"/>
              <a:t>Melika</a:t>
            </a:r>
            <a:r>
              <a:rPr lang="en-US" sz="2800" dirty="0" smtClean="0"/>
              <a:t> </a:t>
            </a:r>
            <a:r>
              <a:rPr lang="en-US" sz="2800" dirty="0" err="1" smtClean="0"/>
              <a:t>Hinaje</a:t>
            </a:r>
            <a:r>
              <a:rPr lang="en-US" sz="2800" dirty="0" smtClean="0"/>
              <a:t>, </a:t>
            </a:r>
            <a:endParaRPr lang="ru-RU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277344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Thank you for your attention!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14290"/>
            <a:ext cx="7488832" cy="76643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 </a:t>
            </a:r>
            <a:r>
              <a:rPr lang="en-US" sz="3700" dirty="0" smtClean="0"/>
              <a:t>Operating principle of the </a:t>
            </a:r>
            <a:r>
              <a:rPr lang="en-US" sz="3700" dirty="0" smtClean="0"/>
              <a:t>PEMFC</a:t>
            </a:r>
            <a:endParaRPr lang="ru-RU" sz="37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196752"/>
            <a:ext cx="3672408" cy="5108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220072" y="1268760"/>
            <a:ext cx="3672408" cy="41764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Invented in early 1960’s at General electric</a:t>
            </a:r>
          </a:p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used by NASA to provide power for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gemini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space project</a:t>
            </a:r>
          </a:p>
          <a:p>
            <a:pPr marL="365760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dirty="0" smtClean="0"/>
              <a:t>Operate </a:t>
            </a:r>
            <a:r>
              <a:rPr lang="en-US" dirty="0" smtClean="0"/>
              <a:t>at a temperature of around </a:t>
            </a:r>
            <a:r>
              <a:rPr lang="en-US" dirty="0" smtClean="0"/>
              <a:t>80°C</a:t>
            </a:r>
          </a:p>
          <a:p>
            <a:pPr marL="365760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dirty="0" smtClean="0"/>
              <a:t>Each cell produces around 0.7 </a:t>
            </a:r>
            <a:r>
              <a:rPr lang="en-US" dirty="0" smtClean="0"/>
              <a:t>volts</a:t>
            </a:r>
          </a:p>
          <a:p>
            <a:pPr marL="365760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dirty="0" smtClean="0"/>
              <a:t>To generate high voltage, a number of individual cells are combined in series</a:t>
            </a:r>
          </a:p>
          <a:p>
            <a:pPr marL="36576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dirty="0" smtClean="0"/>
          </a:p>
          <a:p>
            <a:pPr marL="36576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dirty="0" smtClean="0"/>
          </a:p>
          <a:p>
            <a:pPr marL="36576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dirty="0" smtClean="0"/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3640448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Advantages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1435608" y="1447800"/>
            <a:ext cx="3496432" cy="3997424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000" dirty="0"/>
              <a:t>Operate at low temperatures which allows them to start up rapidly from cold</a:t>
            </a:r>
          </a:p>
          <a:p>
            <a:pPr algn="just"/>
            <a:r>
              <a:rPr lang="en-US" sz="2000" dirty="0"/>
              <a:t>High power density which makes them really compact and lightweight</a:t>
            </a:r>
          </a:p>
          <a:p>
            <a:pPr algn="just"/>
            <a:r>
              <a:rPr lang="en-US" sz="2000" dirty="0"/>
              <a:t>PEMFC work at high efficiencies, producing around 40-50 percent of the maximum voltage, and can vary their output quickly to meet shifts in power demand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431544" y="1556792"/>
            <a:ext cx="3244912" cy="3600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652120" y="1556792"/>
            <a:ext cx="3096344" cy="352839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Needs pure hydrogen to operate as they are very susceptible to poisoning by carbon monoxide and other </a:t>
            </a:r>
            <a:r>
              <a:rPr lang="en-US" sz="2000" dirty="0" smtClean="0"/>
              <a:t>impurities</a:t>
            </a:r>
          </a:p>
          <a:p>
            <a:pPr algn="just">
              <a:buFont typeface="Arial" pitchFamily="34" charset="0"/>
              <a:buChar char="•"/>
            </a:pPr>
            <a:endParaRPr lang="en-US" sz="20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000" b="1" dirty="0" smtClean="0"/>
              <a:t>High </a:t>
            </a:r>
            <a:r>
              <a:rPr lang="en-US" sz="2000" b="1" dirty="0" smtClean="0"/>
              <a:t>price and scarcity of precious </a:t>
            </a:r>
            <a:r>
              <a:rPr lang="en-US" sz="2000" b="1" dirty="0" smtClean="0"/>
              <a:t>metals for catalysts </a:t>
            </a:r>
          </a:p>
          <a:p>
            <a:pPr algn="just"/>
            <a:r>
              <a:rPr lang="en-US" sz="2000" b="1" dirty="0" smtClean="0"/>
              <a:t>Pt/C, 0.05-0.4 mg/</a:t>
            </a:r>
            <a:r>
              <a:rPr lang="en-US" sz="2000" dirty="0" smtClean="0"/>
              <a:t> </a:t>
            </a:r>
            <a:r>
              <a:rPr lang="en-US" sz="2000" b="1" dirty="0" smtClean="0"/>
              <a:t>sm</a:t>
            </a:r>
            <a:r>
              <a:rPr lang="en-US" sz="2000" b="1" baseline="30000" dirty="0" smtClean="0"/>
              <a:t>2</a:t>
            </a:r>
            <a:endParaRPr lang="ru-RU" sz="2000" b="1" dirty="0" smtClean="0"/>
          </a:p>
          <a:p>
            <a:pPr algn="just">
              <a:buFont typeface="Arial" pitchFamily="34" charset="0"/>
              <a:buChar char="•"/>
            </a:pPr>
            <a:endParaRPr lang="en-US" sz="2000" b="1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7" name="Овал 6"/>
          <p:cNvSpPr/>
          <p:nvPr/>
        </p:nvSpPr>
        <p:spPr>
          <a:xfrm>
            <a:off x="5004048" y="3068960"/>
            <a:ext cx="3888432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4499992" y="4725144"/>
            <a:ext cx="1224136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39952" y="5373216"/>
            <a:ext cx="3241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!</a:t>
            </a:r>
            <a:endParaRPr lang="ru-RU" sz="4000" dirty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5652120" y="476672"/>
            <a:ext cx="3024336" cy="864096"/>
          </a:xfrm>
          <a:prstGeom prst="rect">
            <a:avLst/>
          </a:prstGeom>
        </p:spPr>
        <p:txBody>
          <a:bodyPr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Disadvantages</a:t>
            </a:r>
            <a:endParaRPr kumimoji="0" lang="ru-RU" sz="4300" b="0" i="0" u="none" strike="noStrike" kern="1200" cap="none" spc="0" normalizeH="0" baseline="0" noProof="0" dirty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Catalyzed Reactions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Anode </a:t>
            </a:r>
            <a:r>
              <a:rPr lang="ru-RU" b="1" dirty="0" smtClean="0">
                <a:solidFill>
                  <a:srgbClr val="FF0000"/>
                </a:solidFill>
              </a:rPr>
              <a:t>:   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H</a:t>
            </a:r>
            <a:r>
              <a:rPr lang="ru-RU" b="1" baseline="-25000" dirty="0" smtClean="0">
                <a:solidFill>
                  <a:srgbClr val="FF0000"/>
                </a:solidFill>
              </a:rPr>
              <a:t>2</a:t>
            </a:r>
            <a:r>
              <a:rPr lang="ru-RU" b="1" dirty="0" smtClean="0">
                <a:solidFill>
                  <a:srgbClr val="FF0000"/>
                </a:solidFill>
              </a:rPr>
              <a:t> = 2e</a:t>
            </a:r>
            <a:r>
              <a:rPr lang="ru-RU" b="1" baseline="30000" dirty="0" smtClean="0">
                <a:solidFill>
                  <a:srgbClr val="FF0000"/>
                </a:solidFill>
              </a:rPr>
              <a:t>-</a:t>
            </a:r>
            <a:r>
              <a:rPr lang="ru-RU" b="1" dirty="0" smtClean="0">
                <a:solidFill>
                  <a:srgbClr val="FF0000"/>
                </a:solidFill>
              </a:rPr>
              <a:t> + 2H</a:t>
            </a:r>
            <a:r>
              <a:rPr lang="ru-RU" b="1" baseline="30000" dirty="0" smtClean="0">
                <a:solidFill>
                  <a:srgbClr val="FF0000"/>
                </a:solidFill>
              </a:rPr>
              <a:t>+</a:t>
            </a:r>
            <a:endParaRPr lang="en-US" b="1" baseline="30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b="1" baseline="30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b="1" baseline="30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Cathode </a:t>
            </a:r>
            <a:r>
              <a:rPr lang="ru-RU" b="1" dirty="0" smtClean="0">
                <a:solidFill>
                  <a:srgbClr val="FF0000"/>
                </a:solidFill>
              </a:rPr>
              <a:t>: 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4H</a:t>
            </a:r>
            <a:r>
              <a:rPr lang="ru-RU" b="1" baseline="30000" dirty="0" smtClean="0">
                <a:solidFill>
                  <a:srgbClr val="FF0000"/>
                </a:solidFill>
              </a:rPr>
              <a:t>+</a:t>
            </a:r>
            <a:r>
              <a:rPr lang="ru-RU" b="1" dirty="0" smtClean="0">
                <a:solidFill>
                  <a:srgbClr val="FF0000"/>
                </a:solidFill>
              </a:rPr>
              <a:t> + 4e</a:t>
            </a:r>
            <a:r>
              <a:rPr lang="ru-RU" b="1" baseline="30000" dirty="0" smtClean="0">
                <a:solidFill>
                  <a:srgbClr val="FF0000"/>
                </a:solidFill>
              </a:rPr>
              <a:t>-</a:t>
            </a:r>
            <a:r>
              <a:rPr lang="ru-RU" b="1" dirty="0" smtClean="0">
                <a:solidFill>
                  <a:srgbClr val="FF0000"/>
                </a:solidFill>
              </a:rPr>
              <a:t> + O</a:t>
            </a:r>
            <a:r>
              <a:rPr lang="ru-RU" b="1" baseline="-25000" dirty="0" smtClean="0">
                <a:solidFill>
                  <a:srgbClr val="FF0000"/>
                </a:solidFill>
              </a:rPr>
              <a:t>2</a:t>
            </a:r>
            <a:r>
              <a:rPr lang="ru-RU" b="1" dirty="0" smtClean="0">
                <a:solidFill>
                  <a:srgbClr val="FF0000"/>
                </a:solidFill>
              </a:rPr>
              <a:t> = 2H</a:t>
            </a:r>
            <a:r>
              <a:rPr lang="ru-RU" b="1" baseline="-25000" dirty="0" smtClean="0">
                <a:solidFill>
                  <a:srgbClr val="FF0000"/>
                </a:solidFill>
              </a:rPr>
              <a:t>2</a:t>
            </a:r>
            <a:r>
              <a:rPr lang="ru-RU" b="1" dirty="0" smtClean="0">
                <a:solidFill>
                  <a:srgbClr val="FF0000"/>
                </a:solidFill>
              </a:rPr>
              <a:t>O</a:t>
            </a:r>
            <a:r>
              <a:rPr lang="ru-RU" b="1" dirty="0" smtClean="0">
                <a:solidFill>
                  <a:srgbClr val="0070C0"/>
                </a:solidFill>
              </a:rPr>
              <a:t>   </a:t>
            </a:r>
            <a:endParaRPr lang="en-US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 (</a:t>
            </a:r>
            <a:r>
              <a:rPr lang="en-US" b="1" dirty="0" smtClean="0">
                <a:solidFill>
                  <a:srgbClr val="0070C0"/>
                </a:solidFill>
              </a:rPr>
              <a:t>oxygen reduction reaction, ORR)</a:t>
            </a:r>
            <a:endParaRPr lang="ru-RU" b="1" baseline="300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331640" y="3861048"/>
            <a:ext cx="4104456" cy="7920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868144" y="2780928"/>
            <a:ext cx="2448272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868144" y="2924944"/>
            <a:ext cx="1989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Limitating</a:t>
            </a:r>
            <a:r>
              <a:rPr lang="en-US" b="1" dirty="0" smtClean="0"/>
              <a:t>  stage</a:t>
            </a:r>
            <a:endParaRPr lang="ru-RU" b="1" dirty="0"/>
          </a:p>
        </p:txBody>
      </p:sp>
      <p:cxnSp>
        <p:nvCxnSpPr>
          <p:cNvPr id="8" name="Прямая со стрелкой 7"/>
          <p:cNvCxnSpPr>
            <a:stCxn id="6" idx="1"/>
            <a:endCxn id="4" idx="7"/>
          </p:cNvCxnSpPr>
          <p:nvPr/>
        </p:nvCxnSpPr>
        <p:spPr>
          <a:xfrm flipH="1">
            <a:off x="4835012" y="3109610"/>
            <a:ext cx="1033132" cy="867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/>
              </a:rPr>
              <a:t>Fe/N/C</a:t>
            </a:r>
            <a:r>
              <a:rPr lang="ru-RU" sz="32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  <a:effectLst/>
              </a:rPr>
              <a:t>–</a:t>
            </a:r>
            <a:r>
              <a:rPr lang="en-US" sz="3200" b="1" dirty="0" smtClean="0">
                <a:solidFill>
                  <a:schemeClr val="tx1"/>
                </a:solidFill>
                <a:effectLst/>
              </a:rPr>
              <a:t>one of the major in research on PEMFC catalysts</a:t>
            </a:r>
            <a:r>
              <a:rPr lang="ru-RU" sz="3200" b="1" dirty="0" smtClean="0">
                <a:solidFill>
                  <a:schemeClr val="tx1"/>
                </a:solidFill>
                <a:effectLst/>
              </a:rPr>
              <a:t> </a:t>
            </a:r>
            <a:endParaRPr lang="ru-RU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556792"/>
            <a:ext cx="7602048" cy="4824536"/>
          </a:xfrm>
        </p:spPr>
        <p:txBody>
          <a:bodyPr>
            <a:normAutofit fontScale="25000" lnSpcReduction="20000"/>
          </a:bodyPr>
          <a:lstStyle/>
          <a:p>
            <a:pPr lvl="0" algn="just"/>
            <a:r>
              <a:rPr lang="kk-KZ" sz="5600" dirty="0" smtClean="0"/>
              <a:t>Chen, Z., Higgins, D., Yu, A., Zhang, L., &amp; Zhang, J</a:t>
            </a:r>
            <a:r>
              <a:rPr lang="en-US" sz="5600" dirty="0" smtClean="0"/>
              <a:t>. </a:t>
            </a:r>
            <a:r>
              <a:rPr lang="en-US" sz="5600" b="1" dirty="0" smtClean="0"/>
              <a:t>A review on non-precious metal </a:t>
            </a:r>
            <a:r>
              <a:rPr lang="en-US" sz="5600" b="1" dirty="0" err="1" smtClean="0"/>
              <a:t>electrocatalysts</a:t>
            </a:r>
            <a:r>
              <a:rPr lang="en-US" sz="5600" b="1" dirty="0" smtClean="0"/>
              <a:t> </a:t>
            </a:r>
            <a:r>
              <a:rPr lang="ru-RU" sz="5600" b="1" dirty="0" smtClean="0"/>
              <a:t> </a:t>
            </a:r>
            <a:r>
              <a:rPr lang="en-US" sz="5600" b="1" dirty="0" smtClean="0"/>
              <a:t>for PEM fuel cells</a:t>
            </a:r>
            <a:r>
              <a:rPr lang="en-US" sz="5600" dirty="0" smtClean="0"/>
              <a:t> //</a:t>
            </a:r>
            <a:r>
              <a:rPr lang="en-US" sz="5600" b="1" i="1" dirty="0" smtClean="0"/>
              <a:t>Energy &amp; Environmental Science</a:t>
            </a:r>
            <a:r>
              <a:rPr lang="en-US" sz="5600" dirty="0" smtClean="0"/>
              <a:t>. – 2011. – </a:t>
            </a:r>
            <a:r>
              <a:rPr lang="ru-RU" sz="5600" dirty="0" smtClean="0"/>
              <a:t>Т</a:t>
            </a:r>
            <a:r>
              <a:rPr lang="en-US" sz="5600" dirty="0" smtClean="0"/>
              <a:t>. 4. – №. 9. – </a:t>
            </a:r>
            <a:r>
              <a:rPr lang="ru-RU" sz="5600" dirty="0" smtClean="0"/>
              <a:t>С</a:t>
            </a:r>
            <a:r>
              <a:rPr lang="en-US" sz="5600" dirty="0" smtClean="0"/>
              <a:t>. 3167-3192.</a:t>
            </a:r>
            <a:endParaRPr lang="ru-RU" sz="5600" dirty="0" smtClean="0"/>
          </a:p>
          <a:p>
            <a:pPr algn="just"/>
            <a:r>
              <a:rPr lang="kk-KZ" sz="5600" dirty="0" smtClean="0"/>
              <a:t>Jaouen, F., Proietti, E., Lefèvre, M., Chenitz, R., Dodelet, J. P., Wu, G.,  Zelenay, P.</a:t>
            </a:r>
            <a:r>
              <a:rPr lang="en-US" sz="5600" dirty="0" smtClean="0"/>
              <a:t> </a:t>
            </a:r>
            <a:r>
              <a:rPr lang="en-US" sz="5600" b="1" dirty="0" smtClean="0"/>
              <a:t>Recent advances in non-precious metal catalysis for oxygen-reduction reaction in polymer electrolyte fuel cells</a:t>
            </a:r>
            <a:r>
              <a:rPr lang="en-US" sz="5600" dirty="0" smtClean="0"/>
              <a:t> //</a:t>
            </a:r>
            <a:r>
              <a:rPr lang="en-US" sz="5600" b="1" i="1" dirty="0" smtClean="0"/>
              <a:t>Energy &amp; Environmental Science</a:t>
            </a:r>
            <a:r>
              <a:rPr lang="en-US" sz="5600" dirty="0" smtClean="0"/>
              <a:t>. – 2011. – </a:t>
            </a:r>
            <a:r>
              <a:rPr lang="ru-RU" sz="5600" dirty="0" smtClean="0"/>
              <a:t>Т</a:t>
            </a:r>
            <a:r>
              <a:rPr lang="en-US" sz="5600" dirty="0" smtClean="0"/>
              <a:t>. 4. – №. 1. – </a:t>
            </a:r>
            <a:r>
              <a:rPr lang="ru-RU" sz="5600" dirty="0" smtClean="0"/>
              <a:t>С</a:t>
            </a:r>
            <a:r>
              <a:rPr lang="en-US" sz="5600" dirty="0" smtClean="0"/>
              <a:t>. 114-130</a:t>
            </a:r>
            <a:r>
              <a:rPr lang="ru-RU" sz="5600" dirty="0" smtClean="0"/>
              <a:t>.</a:t>
            </a:r>
          </a:p>
          <a:p>
            <a:pPr algn="just"/>
            <a:r>
              <a:rPr lang="kk-KZ" sz="5600" dirty="0" smtClean="0"/>
              <a:t>Wu, G., More, K. L., Johnston, C. M.,  Zelenay, P</a:t>
            </a:r>
            <a:r>
              <a:rPr lang="en-US" sz="5600" dirty="0" smtClean="0"/>
              <a:t>. </a:t>
            </a:r>
            <a:r>
              <a:rPr lang="en-US" sz="5600" b="1" dirty="0" smtClean="0"/>
              <a:t>High-performance </a:t>
            </a:r>
            <a:r>
              <a:rPr lang="en-US" sz="5600" b="1" dirty="0" err="1" smtClean="0"/>
              <a:t>electrocatalysts</a:t>
            </a:r>
            <a:r>
              <a:rPr lang="en-US" sz="5600" b="1" dirty="0" smtClean="0"/>
              <a:t> for oxygen reduction derived from </a:t>
            </a:r>
            <a:r>
              <a:rPr lang="en-US" sz="5600" b="1" dirty="0" err="1" smtClean="0"/>
              <a:t>polyaniline</a:t>
            </a:r>
            <a:r>
              <a:rPr lang="en-US" sz="5600" b="1" dirty="0" smtClean="0"/>
              <a:t>, iron, and cobalt </a:t>
            </a:r>
            <a:r>
              <a:rPr lang="en-US" sz="5600" dirty="0" smtClean="0"/>
              <a:t>//</a:t>
            </a:r>
            <a:r>
              <a:rPr lang="en-US" sz="5600" b="1" i="1" dirty="0" smtClean="0"/>
              <a:t>Science</a:t>
            </a:r>
            <a:r>
              <a:rPr lang="en-US" sz="5600" dirty="0" smtClean="0"/>
              <a:t>. – 2011. – </a:t>
            </a:r>
            <a:r>
              <a:rPr lang="ru-RU" sz="5600" dirty="0" smtClean="0"/>
              <a:t>Т</a:t>
            </a:r>
            <a:r>
              <a:rPr lang="en-US" sz="5600" dirty="0" smtClean="0"/>
              <a:t>. 332. – №. 6028. – </a:t>
            </a:r>
            <a:r>
              <a:rPr lang="ru-RU" sz="5600" dirty="0" smtClean="0"/>
              <a:t>С</a:t>
            </a:r>
            <a:r>
              <a:rPr lang="en-US" sz="5600" dirty="0" smtClean="0"/>
              <a:t>. 443-447.</a:t>
            </a:r>
            <a:endParaRPr lang="ru-RU" sz="5600" dirty="0" smtClean="0"/>
          </a:p>
          <a:p>
            <a:pPr lvl="0" algn="just"/>
            <a:r>
              <a:rPr lang="en-US" sz="5600" dirty="0" smtClean="0"/>
              <a:t>Othman R., Dicks A. L., Zhu Z. </a:t>
            </a:r>
            <a:r>
              <a:rPr lang="en-US" sz="5600" b="1" dirty="0" smtClean="0"/>
              <a:t>Non precious metal catalysts for the PEM fuel cell cathode</a:t>
            </a:r>
            <a:r>
              <a:rPr lang="en-US" sz="5600" dirty="0" smtClean="0"/>
              <a:t> //</a:t>
            </a:r>
            <a:r>
              <a:rPr lang="en-US" sz="5600" b="1" i="1" dirty="0" smtClean="0"/>
              <a:t>International journal of hydrogen energy</a:t>
            </a:r>
            <a:r>
              <a:rPr lang="en-US" sz="5600" dirty="0" smtClean="0"/>
              <a:t>. – 2012. – </a:t>
            </a:r>
            <a:r>
              <a:rPr lang="ru-RU" sz="5600" dirty="0" smtClean="0"/>
              <a:t>Т</a:t>
            </a:r>
            <a:r>
              <a:rPr lang="en-US" sz="5600" dirty="0" smtClean="0"/>
              <a:t>. 37. – №. 1. – </a:t>
            </a:r>
            <a:r>
              <a:rPr lang="ru-RU" sz="5600" dirty="0" smtClean="0"/>
              <a:t>С</a:t>
            </a:r>
            <a:r>
              <a:rPr lang="en-US" sz="5600" dirty="0" smtClean="0"/>
              <a:t>. 357-372.</a:t>
            </a:r>
            <a:endParaRPr lang="ru-RU" sz="5600" dirty="0" smtClean="0"/>
          </a:p>
          <a:p>
            <a:pPr lvl="0" algn="just"/>
            <a:r>
              <a:rPr lang="kk-KZ" sz="5600" dirty="0" smtClean="0"/>
              <a:t>Dombrovskis, J. K., Jeong, H. Y., Fossum, K., Terasaki, O., &amp; Palmqvist, A. E</a:t>
            </a:r>
            <a:r>
              <a:rPr lang="en-US" sz="5600" dirty="0" smtClean="0"/>
              <a:t>. </a:t>
            </a:r>
            <a:r>
              <a:rPr lang="ru-RU" sz="5600" dirty="0" smtClean="0"/>
              <a:t> </a:t>
            </a:r>
            <a:r>
              <a:rPr lang="en-US" sz="5600" b="1" dirty="0" smtClean="0"/>
              <a:t>Transition metal ion-chelating ordered </a:t>
            </a:r>
            <a:r>
              <a:rPr lang="en-US" sz="5600" b="1" dirty="0" err="1" smtClean="0"/>
              <a:t>mesoporous</a:t>
            </a:r>
            <a:r>
              <a:rPr lang="en-US" sz="5600" b="1" dirty="0" smtClean="0"/>
              <a:t> carbons as noble metal-free fuel cell catalysts </a:t>
            </a:r>
            <a:r>
              <a:rPr lang="en-US" sz="5600" dirty="0" smtClean="0"/>
              <a:t>//</a:t>
            </a:r>
            <a:r>
              <a:rPr lang="en-US" sz="5600" b="1" dirty="0" smtClean="0"/>
              <a:t>Chemistry of Materials</a:t>
            </a:r>
            <a:r>
              <a:rPr lang="en-US" sz="5600" dirty="0" smtClean="0"/>
              <a:t>. – 2013. – </a:t>
            </a:r>
            <a:r>
              <a:rPr lang="ru-RU" sz="5600" dirty="0" smtClean="0"/>
              <a:t>Т</a:t>
            </a:r>
            <a:r>
              <a:rPr lang="en-US" sz="5600" dirty="0" smtClean="0"/>
              <a:t>. 25. – №. 6. – </a:t>
            </a:r>
            <a:r>
              <a:rPr lang="ru-RU" sz="5600" dirty="0" smtClean="0"/>
              <a:t>С</a:t>
            </a:r>
            <a:r>
              <a:rPr lang="en-US" sz="5600" dirty="0" smtClean="0"/>
              <a:t>. 856-861</a:t>
            </a:r>
            <a:endParaRPr lang="ru-RU" sz="5600" dirty="0" smtClean="0"/>
          </a:p>
          <a:p>
            <a:pPr lvl="0" algn="just"/>
            <a:r>
              <a:rPr lang="en-US" sz="5600" dirty="0" smtClean="0"/>
              <a:t>Wu G., </a:t>
            </a:r>
            <a:r>
              <a:rPr lang="en-US" sz="5600" dirty="0" err="1" smtClean="0"/>
              <a:t>Zelenay</a:t>
            </a:r>
            <a:r>
              <a:rPr lang="en-US" sz="5600" dirty="0" smtClean="0"/>
              <a:t> P. </a:t>
            </a:r>
            <a:r>
              <a:rPr lang="en-US" sz="5600" b="1" dirty="0" err="1" smtClean="0"/>
              <a:t>Nanostructured</a:t>
            </a:r>
            <a:r>
              <a:rPr lang="en-US" sz="5600" b="1" dirty="0" smtClean="0"/>
              <a:t> </a:t>
            </a:r>
            <a:r>
              <a:rPr lang="en-US" sz="5600" b="1" dirty="0" err="1" smtClean="0"/>
              <a:t>nonprecious</a:t>
            </a:r>
            <a:r>
              <a:rPr lang="en-US" sz="5600" b="1" dirty="0" smtClean="0"/>
              <a:t> metal catalysts for oxygen reduction reaction </a:t>
            </a:r>
            <a:r>
              <a:rPr lang="en-US" sz="5600" dirty="0" smtClean="0"/>
              <a:t>//</a:t>
            </a:r>
            <a:r>
              <a:rPr lang="en-US" sz="5600" b="1" i="1" dirty="0" smtClean="0"/>
              <a:t>Accounts of chemical research</a:t>
            </a:r>
            <a:r>
              <a:rPr lang="en-US" sz="5600" dirty="0" smtClean="0"/>
              <a:t>. – 2013. – </a:t>
            </a:r>
            <a:r>
              <a:rPr lang="ru-RU" sz="5600" dirty="0" smtClean="0"/>
              <a:t>Т</a:t>
            </a:r>
            <a:r>
              <a:rPr lang="en-US" sz="5600" dirty="0" smtClean="0"/>
              <a:t>. 46. – №. 8. – </a:t>
            </a:r>
            <a:r>
              <a:rPr lang="ru-RU" sz="5600" dirty="0" smtClean="0"/>
              <a:t>С</a:t>
            </a:r>
            <a:r>
              <a:rPr lang="en-US" sz="5600" dirty="0" smtClean="0"/>
              <a:t>. 1878-1889</a:t>
            </a:r>
            <a:endParaRPr lang="ru-RU" sz="5600" dirty="0" smtClean="0"/>
          </a:p>
          <a:p>
            <a:pPr lvl="0" algn="just"/>
            <a:r>
              <a:rPr lang="kk-KZ" sz="5600" dirty="0" smtClean="0"/>
              <a:t>Shin, D., Jeong, B., Mun, B. S., Jeon, H., Shin, H. J., Baik, J., &amp; Lee, J</a:t>
            </a:r>
            <a:r>
              <a:rPr lang="en-US" sz="5600" dirty="0" smtClean="0"/>
              <a:t>. </a:t>
            </a:r>
            <a:r>
              <a:rPr lang="en-US" sz="5600" b="1" dirty="0" smtClean="0"/>
              <a:t>On the Origin of </a:t>
            </a:r>
            <a:r>
              <a:rPr lang="en-US" sz="5600" b="1" dirty="0" err="1" smtClean="0"/>
              <a:t>Electrocatalytic</a:t>
            </a:r>
            <a:r>
              <a:rPr lang="en-US" sz="5600" b="1" dirty="0" smtClean="0"/>
              <a:t> Oxygen Reduction Reaction on </a:t>
            </a:r>
            <a:r>
              <a:rPr lang="en-US" sz="5600" b="1" dirty="0" err="1" smtClean="0"/>
              <a:t>Electrospun</a:t>
            </a:r>
            <a:r>
              <a:rPr lang="en-US" sz="5600" b="1" dirty="0" smtClean="0"/>
              <a:t> Nitrogen–Carbon Species </a:t>
            </a:r>
            <a:r>
              <a:rPr lang="en-US" sz="5600" dirty="0" smtClean="0"/>
              <a:t>//</a:t>
            </a:r>
            <a:r>
              <a:rPr lang="en-US" sz="5600" b="1" i="1" dirty="0" smtClean="0"/>
              <a:t>The Journal of Physical Chemistry C</a:t>
            </a:r>
            <a:r>
              <a:rPr lang="en-US" sz="5600" dirty="0" smtClean="0"/>
              <a:t>. – 2013. – </a:t>
            </a:r>
            <a:r>
              <a:rPr lang="ru-RU" sz="5600" dirty="0" smtClean="0"/>
              <a:t>Т</a:t>
            </a:r>
            <a:r>
              <a:rPr lang="en-US" sz="5600" dirty="0" smtClean="0"/>
              <a:t>. 117. – №. 22. – </a:t>
            </a:r>
            <a:r>
              <a:rPr lang="ru-RU" sz="5600" dirty="0" smtClean="0"/>
              <a:t>С</a:t>
            </a:r>
            <a:r>
              <a:rPr lang="en-US" sz="5600" dirty="0" smtClean="0"/>
              <a:t>. 11619-11624</a:t>
            </a:r>
            <a:endParaRPr lang="ru-RU" sz="5600" dirty="0" smtClean="0"/>
          </a:p>
          <a:p>
            <a:pPr lvl="0" algn="just"/>
            <a:r>
              <a:rPr lang="kk-KZ" sz="5600" dirty="0" smtClean="0"/>
              <a:t>Wang, Q., Zhou, Z. Y., Lai, Y. J., You, Y., Liu, J. G., Wu, X. L., Sun, S. G.</a:t>
            </a:r>
            <a:r>
              <a:rPr lang="en-US" sz="5600" dirty="0" smtClean="0"/>
              <a:t> </a:t>
            </a:r>
            <a:r>
              <a:rPr lang="en-US" sz="5600" b="1" dirty="0" err="1" smtClean="0"/>
              <a:t>Phenylenediamine</a:t>
            </a:r>
            <a:r>
              <a:rPr lang="en-US" sz="5600" b="1" dirty="0" smtClean="0"/>
              <a:t>-Based </a:t>
            </a:r>
            <a:r>
              <a:rPr lang="en-US" sz="5600" b="1" dirty="0" err="1" smtClean="0"/>
              <a:t>FeNx</a:t>
            </a:r>
            <a:r>
              <a:rPr lang="en-US" sz="5600" b="1" dirty="0" smtClean="0"/>
              <a:t>/C Catalyst with High Activity for Oxygen Reduction in Acid Medium and Its Active-Site Probing </a:t>
            </a:r>
            <a:r>
              <a:rPr lang="en-US" sz="5600" dirty="0" smtClean="0"/>
              <a:t>//</a:t>
            </a:r>
            <a:r>
              <a:rPr lang="en-US" sz="5600" b="1" i="1" dirty="0" smtClean="0"/>
              <a:t>Journal of the American Chemical Society</a:t>
            </a:r>
            <a:r>
              <a:rPr lang="en-US" sz="5600" dirty="0" smtClean="0"/>
              <a:t>. – 2014. – </a:t>
            </a:r>
            <a:r>
              <a:rPr lang="ru-RU" sz="5600" dirty="0" smtClean="0"/>
              <a:t>Т</a:t>
            </a:r>
            <a:r>
              <a:rPr lang="en-US" sz="5600" dirty="0" smtClean="0"/>
              <a:t>. 136. – №. 31. – </a:t>
            </a:r>
            <a:r>
              <a:rPr lang="ru-RU" sz="5600" dirty="0" smtClean="0"/>
              <a:t>С</a:t>
            </a:r>
            <a:r>
              <a:rPr lang="en-US" sz="5600" dirty="0" smtClean="0"/>
              <a:t>. 10882-10885.</a:t>
            </a:r>
            <a:endParaRPr lang="ru-RU" sz="5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1640" y="5103674"/>
            <a:ext cx="74168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/>
              <a:t>Wang</a:t>
            </a:r>
            <a:r>
              <a:rPr lang="ru-RU" sz="1600" dirty="0" smtClean="0"/>
              <a:t>, </a:t>
            </a:r>
            <a:r>
              <a:rPr lang="en-US" sz="1600" dirty="0" smtClean="0"/>
              <a:t>Q</a:t>
            </a:r>
            <a:r>
              <a:rPr lang="ru-RU" sz="1600" dirty="0" smtClean="0"/>
              <a:t>., </a:t>
            </a:r>
            <a:r>
              <a:rPr lang="en-US" sz="1600" dirty="0" smtClean="0"/>
              <a:t>Zhou</a:t>
            </a:r>
            <a:r>
              <a:rPr lang="ru-RU" sz="1600" dirty="0" smtClean="0"/>
              <a:t>, </a:t>
            </a:r>
            <a:r>
              <a:rPr lang="en-US" sz="1600" dirty="0" smtClean="0"/>
              <a:t>Z</a:t>
            </a:r>
            <a:r>
              <a:rPr lang="ru-RU" sz="1600" dirty="0" smtClean="0"/>
              <a:t>. </a:t>
            </a:r>
            <a:r>
              <a:rPr lang="en-US" sz="1600" dirty="0" smtClean="0"/>
              <a:t>Y</a:t>
            </a:r>
            <a:r>
              <a:rPr lang="ru-RU" sz="1600" dirty="0" smtClean="0"/>
              <a:t>., </a:t>
            </a:r>
            <a:r>
              <a:rPr lang="en-US" sz="1600" dirty="0" smtClean="0"/>
              <a:t>Lai</a:t>
            </a:r>
            <a:r>
              <a:rPr lang="ru-RU" sz="1600" dirty="0" smtClean="0"/>
              <a:t>, </a:t>
            </a:r>
            <a:r>
              <a:rPr lang="en-US" sz="1600" dirty="0" smtClean="0"/>
              <a:t>Y</a:t>
            </a:r>
            <a:r>
              <a:rPr lang="ru-RU" sz="1600" dirty="0" smtClean="0"/>
              <a:t>. </a:t>
            </a:r>
            <a:r>
              <a:rPr lang="en-US" sz="1600" dirty="0" smtClean="0"/>
              <a:t>J</a:t>
            </a:r>
            <a:r>
              <a:rPr lang="ru-RU" sz="1600" dirty="0" smtClean="0"/>
              <a:t>., </a:t>
            </a:r>
            <a:r>
              <a:rPr lang="en-US" sz="1600" dirty="0" smtClean="0"/>
              <a:t>You</a:t>
            </a:r>
            <a:r>
              <a:rPr lang="ru-RU" sz="1600" dirty="0" smtClean="0"/>
              <a:t>, </a:t>
            </a:r>
            <a:r>
              <a:rPr lang="en-US" sz="1600" dirty="0" smtClean="0"/>
              <a:t>Y</a:t>
            </a:r>
            <a:r>
              <a:rPr lang="ru-RU" sz="1600" dirty="0" smtClean="0"/>
              <a:t>., </a:t>
            </a:r>
            <a:r>
              <a:rPr lang="en-US" sz="1600" dirty="0" smtClean="0"/>
              <a:t>Liu</a:t>
            </a:r>
            <a:r>
              <a:rPr lang="ru-RU" sz="1600" dirty="0" smtClean="0"/>
              <a:t>, </a:t>
            </a:r>
            <a:r>
              <a:rPr lang="en-US" sz="1600" dirty="0" smtClean="0"/>
              <a:t>J</a:t>
            </a:r>
            <a:r>
              <a:rPr lang="ru-RU" sz="1600" dirty="0" smtClean="0"/>
              <a:t>. </a:t>
            </a:r>
            <a:r>
              <a:rPr lang="en-US" sz="1600" dirty="0" smtClean="0"/>
              <a:t>G</a:t>
            </a:r>
            <a:r>
              <a:rPr lang="ru-RU" sz="1600" dirty="0" smtClean="0"/>
              <a:t>., </a:t>
            </a:r>
            <a:r>
              <a:rPr lang="en-US" sz="1600" dirty="0" smtClean="0"/>
              <a:t>Wu</a:t>
            </a:r>
            <a:r>
              <a:rPr lang="ru-RU" sz="1600" dirty="0" smtClean="0"/>
              <a:t>, </a:t>
            </a:r>
            <a:r>
              <a:rPr lang="en-US" sz="1600" dirty="0" smtClean="0"/>
              <a:t>X</a:t>
            </a:r>
            <a:r>
              <a:rPr lang="ru-RU" sz="1600" dirty="0" smtClean="0"/>
              <a:t>. </a:t>
            </a:r>
            <a:r>
              <a:rPr lang="en-US" sz="1600" dirty="0" smtClean="0"/>
              <a:t>L</a:t>
            </a:r>
            <a:r>
              <a:rPr lang="ru-RU" sz="1600" dirty="0" smtClean="0"/>
              <a:t>., </a:t>
            </a:r>
            <a:r>
              <a:rPr lang="en-US" sz="1600" dirty="0" smtClean="0"/>
              <a:t>Sun</a:t>
            </a:r>
            <a:r>
              <a:rPr lang="ru-RU" sz="1600" dirty="0" smtClean="0"/>
              <a:t>, </a:t>
            </a:r>
            <a:r>
              <a:rPr lang="en-US" sz="1600" dirty="0" smtClean="0"/>
              <a:t>S</a:t>
            </a:r>
            <a:r>
              <a:rPr lang="ru-RU" sz="1600" dirty="0" smtClean="0"/>
              <a:t>. </a:t>
            </a:r>
            <a:r>
              <a:rPr lang="en-US" sz="1600" dirty="0" smtClean="0"/>
              <a:t>G</a:t>
            </a:r>
            <a:r>
              <a:rPr lang="ru-RU" sz="1600" dirty="0" smtClean="0"/>
              <a:t>. </a:t>
            </a:r>
            <a:r>
              <a:rPr lang="en-US" sz="1600" b="1" dirty="0" err="1" smtClean="0"/>
              <a:t>Phenylenediamine</a:t>
            </a:r>
            <a:r>
              <a:rPr lang="ru-RU" sz="1600" b="1" dirty="0" smtClean="0"/>
              <a:t>-</a:t>
            </a:r>
            <a:r>
              <a:rPr lang="en-US" sz="1600" b="1" dirty="0" smtClean="0"/>
              <a:t>Based </a:t>
            </a:r>
            <a:r>
              <a:rPr lang="en-US" sz="1600" b="1" dirty="0" err="1" smtClean="0"/>
              <a:t>FeNx</a:t>
            </a:r>
            <a:r>
              <a:rPr lang="ru-RU" sz="1600" b="1" dirty="0" smtClean="0"/>
              <a:t>/</a:t>
            </a:r>
            <a:r>
              <a:rPr lang="en-US" sz="1600" b="1" dirty="0" smtClean="0"/>
              <a:t>C Catalyst with High Activity for Oxygen Reduction in Acid Medium and Its Active</a:t>
            </a:r>
            <a:r>
              <a:rPr lang="ru-RU" sz="1600" b="1" dirty="0" smtClean="0"/>
              <a:t>-</a:t>
            </a:r>
            <a:r>
              <a:rPr lang="en-US" sz="1600" b="1" dirty="0" smtClean="0"/>
              <a:t>Site Probing</a:t>
            </a:r>
            <a:r>
              <a:rPr lang="ru-RU" sz="1600" b="1" dirty="0" smtClean="0"/>
              <a:t> </a:t>
            </a:r>
            <a:r>
              <a:rPr lang="ru-RU" sz="1600" dirty="0" smtClean="0"/>
              <a:t>//</a:t>
            </a:r>
            <a:r>
              <a:rPr lang="en-US" sz="1600" dirty="0" smtClean="0"/>
              <a:t>Journal of the American Chemical Society</a:t>
            </a:r>
            <a:r>
              <a:rPr lang="ru-RU" sz="1600" dirty="0" smtClean="0"/>
              <a:t>. – 2014. – Т. 136. – №. 31. – С. 10882-10885</a:t>
            </a:r>
            <a:endParaRPr lang="ru-RU" sz="1600" dirty="0"/>
          </a:p>
        </p:txBody>
      </p:sp>
      <p:pic>
        <p:nvPicPr>
          <p:cNvPr id="337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6976" y="620688"/>
            <a:ext cx="6699655" cy="4325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main idea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151216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synthesis of the catalyst in accordance with the known </a:t>
            </a:r>
            <a:r>
              <a:rPr lang="en-US" sz="2000" dirty="0" smtClean="0"/>
              <a:t>technique</a:t>
            </a:r>
            <a:r>
              <a:rPr lang="ru-RU" sz="2000" dirty="0" smtClean="0"/>
              <a:t>;</a:t>
            </a:r>
          </a:p>
          <a:p>
            <a:r>
              <a:rPr lang="en-US" sz="2000" dirty="0" smtClean="0"/>
              <a:t>electrochemical </a:t>
            </a:r>
            <a:r>
              <a:rPr lang="en-US" sz="2000" dirty="0" smtClean="0"/>
              <a:t>treatment</a:t>
            </a:r>
            <a:r>
              <a:rPr lang="ru-RU" sz="2000" dirty="0" smtClean="0"/>
              <a:t> </a:t>
            </a:r>
            <a:r>
              <a:rPr lang="en-US" sz="2000" dirty="0" smtClean="0"/>
              <a:t> </a:t>
            </a:r>
            <a:r>
              <a:rPr lang="en-US" sz="2000" dirty="0" smtClean="0"/>
              <a:t>of the  sample synthesized</a:t>
            </a:r>
            <a:r>
              <a:rPr lang="ru-RU" sz="2000" dirty="0" smtClean="0"/>
              <a:t>;</a:t>
            </a:r>
            <a:endParaRPr lang="en-US" sz="2000" dirty="0" smtClean="0"/>
          </a:p>
          <a:p>
            <a:pPr marL="95250" indent="-12700"/>
            <a:r>
              <a:rPr lang="en-US" sz="2000" dirty="0" smtClean="0"/>
              <a:t>    comparison </a:t>
            </a:r>
            <a:r>
              <a:rPr lang="en-US" sz="2000" dirty="0" smtClean="0"/>
              <a:t>of the </a:t>
            </a:r>
            <a:r>
              <a:rPr lang="en-US" sz="2000" dirty="0" smtClean="0"/>
              <a:t>samples activity toward ORR   before </a:t>
            </a:r>
            <a:r>
              <a:rPr lang="en-US" sz="2000" dirty="0" smtClean="0"/>
              <a:t>and after </a:t>
            </a:r>
            <a:r>
              <a:rPr lang="en-US" sz="2000" dirty="0" smtClean="0"/>
              <a:t>treatment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636912"/>
            <a:ext cx="6298325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63688" y="5517232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/>
              <a:t>Wang</a:t>
            </a:r>
            <a:r>
              <a:rPr lang="ru-RU" sz="1200" dirty="0" smtClean="0"/>
              <a:t>, </a:t>
            </a:r>
            <a:r>
              <a:rPr lang="en-US" sz="1200" dirty="0" smtClean="0"/>
              <a:t>Q</a:t>
            </a:r>
            <a:r>
              <a:rPr lang="ru-RU" sz="1200" dirty="0" smtClean="0"/>
              <a:t>., </a:t>
            </a:r>
            <a:r>
              <a:rPr lang="en-US" sz="1200" dirty="0" smtClean="0"/>
              <a:t>Zhou</a:t>
            </a:r>
            <a:r>
              <a:rPr lang="ru-RU" sz="1200" dirty="0" smtClean="0"/>
              <a:t>, </a:t>
            </a:r>
            <a:r>
              <a:rPr lang="en-US" sz="1200" dirty="0" smtClean="0"/>
              <a:t>Z</a:t>
            </a:r>
            <a:r>
              <a:rPr lang="ru-RU" sz="1200" dirty="0" smtClean="0"/>
              <a:t>. </a:t>
            </a:r>
            <a:r>
              <a:rPr lang="en-US" sz="1200" dirty="0" smtClean="0"/>
              <a:t>Y</a:t>
            </a:r>
            <a:r>
              <a:rPr lang="ru-RU" sz="1200" dirty="0" smtClean="0"/>
              <a:t>., </a:t>
            </a:r>
            <a:r>
              <a:rPr lang="en-US" sz="1200" dirty="0" smtClean="0"/>
              <a:t>Lai</a:t>
            </a:r>
            <a:r>
              <a:rPr lang="ru-RU" sz="1200" dirty="0" smtClean="0"/>
              <a:t>, </a:t>
            </a:r>
            <a:r>
              <a:rPr lang="en-US" sz="1200" dirty="0" smtClean="0"/>
              <a:t>Y</a:t>
            </a:r>
            <a:r>
              <a:rPr lang="ru-RU" sz="1200" dirty="0" smtClean="0"/>
              <a:t>. </a:t>
            </a:r>
            <a:r>
              <a:rPr lang="en-US" sz="1200" dirty="0" smtClean="0"/>
              <a:t>J</a:t>
            </a:r>
            <a:r>
              <a:rPr lang="ru-RU" sz="1200" dirty="0" smtClean="0"/>
              <a:t>., </a:t>
            </a:r>
            <a:r>
              <a:rPr lang="en-US" sz="1200" dirty="0" smtClean="0"/>
              <a:t>You</a:t>
            </a:r>
            <a:r>
              <a:rPr lang="ru-RU" sz="1200" dirty="0" smtClean="0"/>
              <a:t>, </a:t>
            </a:r>
            <a:r>
              <a:rPr lang="en-US" sz="1200" dirty="0" smtClean="0"/>
              <a:t>Y</a:t>
            </a:r>
            <a:r>
              <a:rPr lang="ru-RU" sz="1200" dirty="0" smtClean="0"/>
              <a:t>., </a:t>
            </a:r>
            <a:r>
              <a:rPr lang="en-US" sz="1200" dirty="0" smtClean="0"/>
              <a:t>Liu</a:t>
            </a:r>
            <a:r>
              <a:rPr lang="ru-RU" sz="1200" dirty="0" smtClean="0"/>
              <a:t>, </a:t>
            </a:r>
            <a:r>
              <a:rPr lang="en-US" sz="1200" dirty="0" smtClean="0"/>
              <a:t>J</a:t>
            </a:r>
            <a:r>
              <a:rPr lang="ru-RU" sz="1200" dirty="0" smtClean="0"/>
              <a:t>. </a:t>
            </a:r>
            <a:r>
              <a:rPr lang="en-US" sz="1200" dirty="0" smtClean="0"/>
              <a:t>G</a:t>
            </a:r>
            <a:r>
              <a:rPr lang="ru-RU" sz="1200" dirty="0" smtClean="0"/>
              <a:t>., </a:t>
            </a:r>
            <a:r>
              <a:rPr lang="en-US" sz="1200" dirty="0" smtClean="0"/>
              <a:t>Wu</a:t>
            </a:r>
            <a:r>
              <a:rPr lang="ru-RU" sz="1200" dirty="0" smtClean="0"/>
              <a:t>, </a:t>
            </a:r>
            <a:r>
              <a:rPr lang="en-US" sz="1200" dirty="0" smtClean="0"/>
              <a:t>X</a:t>
            </a:r>
            <a:r>
              <a:rPr lang="ru-RU" sz="1200" dirty="0" smtClean="0"/>
              <a:t>. </a:t>
            </a:r>
            <a:r>
              <a:rPr lang="en-US" sz="1200" dirty="0" smtClean="0"/>
              <a:t>L</a:t>
            </a:r>
            <a:r>
              <a:rPr lang="ru-RU" sz="1200" dirty="0" smtClean="0"/>
              <a:t>., </a:t>
            </a:r>
            <a:r>
              <a:rPr lang="en-US" sz="1200" dirty="0" smtClean="0"/>
              <a:t>Sun</a:t>
            </a:r>
            <a:r>
              <a:rPr lang="ru-RU" sz="1200" dirty="0" smtClean="0"/>
              <a:t>, </a:t>
            </a:r>
            <a:r>
              <a:rPr lang="en-US" sz="1200" dirty="0" smtClean="0"/>
              <a:t>S</a:t>
            </a:r>
            <a:r>
              <a:rPr lang="ru-RU" sz="1200" dirty="0" smtClean="0"/>
              <a:t>. </a:t>
            </a:r>
            <a:r>
              <a:rPr lang="en-US" sz="1200" dirty="0" smtClean="0"/>
              <a:t>G</a:t>
            </a:r>
            <a:r>
              <a:rPr lang="ru-RU" sz="1200" dirty="0" smtClean="0"/>
              <a:t>. </a:t>
            </a:r>
            <a:r>
              <a:rPr lang="en-US" sz="1200" b="1" dirty="0" err="1" smtClean="0"/>
              <a:t>Phenylenediamine</a:t>
            </a:r>
            <a:r>
              <a:rPr lang="ru-RU" sz="1200" b="1" dirty="0" smtClean="0"/>
              <a:t>-</a:t>
            </a:r>
            <a:r>
              <a:rPr lang="en-US" sz="1200" b="1" dirty="0" smtClean="0"/>
              <a:t>Based </a:t>
            </a:r>
            <a:r>
              <a:rPr lang="en-US" sz="1200" b="1" dirty="0" err="1" smtClean="0"/>
              <a:t>FeNx</a:t>
            </a:r>
            <a:r>
              <a:rPr lang="ru-RU" sz="1200" b="1" dirty="0" smtClean="0"/>
              <a:t>/</a:t>
            </a:r>
            <a:r>
              <a:rPr lang="en-US" sz="1200" b="1" dirty="0" smtClean="0"/>
              <a:t>C Catalyst with High Activity for Oxygen Reduction in Acid Medium and Its Active</a:t>
            </a:r>
            <a:r>
              <a:rPr lang="ru-RU" sz="1200" b="1" dirty="0" smtClean="0"/>
              <a:t>-</a:t>
            </a:r>
            <a:r>
              <a:rPr lang="en-US" sz="1200" b="1" dirty="0" smtClean="0"/>
              <a:t>Site Probing</a:t>
            </a:r>
            <a:r>
              <a:rPr lang="ru-RU" sz="1200" b="1" dirty="0" smtClean="0"/>
              <a:t> </a:t>
            </a:r>
            <a:r>
              <a:rPr lang="ru-RU" sz="1200" dirty="0" smtClean="0"/>
              <a:t>//</a:t>
            </a:r>
            <a:r>
              <a:rPr lang="en-US" sz="1200" dirty="0" smtClean="0"/>
              <a:t>Journal of the American Chemical Society</a:t>
            </a:r>
            <a:r>
              <a:rPr lang="ru-RU" sz="1200" dirty="0" smtClean="0"/>
              <a:t>. – 2014. – Т. 136. – №. 31. – С. 10882-10885</a:t>
            </a:r>
            <a:endParaRPr lang="ru-RU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47664" y="1988840"/>
          <a:ext cx="3712964" cy="3096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5508104" y="2420888"/>
          <a:ext cx="341987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19672" y="620688"/>
            <a:ext cx="72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 stages </a:t>
            </a:r>
            <a:r>
              <a:rPr lang="en-US" sz="2000" dirty="0" err="1" smtClean="0"/>
              <a:t>cathodic</a:t>
            </a:r>
            <a:r>
              <a:rPr lang="en-US" sz="2000" dirty="0" smtClean="0"/>
              <a:t> treatment</a:t>
            </a:r>
            <a:r>
              <a:rPr lang="ru-RU" sz="2000" dirty="0" smtClean="0"/>
              <a:t>:</a:t>
            </a:r>
            <a:endParaRPr lang="en-US" sz="2000" dirty="0" smtClean="0"/>
          </a:p>
          <a:p>
            <a:endParaRPr lang="ru-RU" sz="2000" dirty="0" smtClean="0"/>
          </a:p>
          <a:p>
            <a:pPr marL="342900" indent="-342900">
              <a:buAutoNum type="arabicParenR"/>
            </a:pPr>
            <a:r>
              <a:rPr lang="ru-RU" sz="2000" dirty="0" smtClean="0"/>
              <a:t>0,5 </a:t>
            </a:r>
            <a:r>
              <a:rPr lang="ru-RU" sz="2000" dirty="0" smtClean="0"/>
              <a:t>М </a:t>
            </a:r>
            <a:r>
              <a:rPr lang="en-US" sz="2000" dirty="0" err="1" smtClean="0"/>
              <a:t>NaCl</a:t>
            </a:r>
            <a:r>
              <a:rPr lang="ru-RU" sz="2000" dirty="0" smtClean="0"/>
              <a:t> + 0,5 </a:t>
            </a:r>
            <a:r>
              <a:rPr lang="en-US" sz="2000" dirty="0" smtClean="0"/>
              <a:t>M</a:t>
            </a:r>
            <a:r>
              <a:rPr lang="ru-RU" sz="2000" dirty="0" smtClean="0"/>
              <a:t> </a:t>
            </a:r>
            <a:r>
              <a:rPr lang="ru-RU" sz="2000" dirty="0" err="1" smtClean="0"/>
              <a:t>HCl</a:t>
            </a:r>
            <a:r>
              <a:rPr lang="ru-RU" sz="2000" dirty="0" smtClean="0"/>
              <a:t>, </a:t>
            </a:r>
            <a:r>
              <a:rPr lang="ru-RU" sz="2000" dirty="0" smtClean="0"/>
              <a:t> </a:t>
            </a:r>
            <a:r>
              <a:rPr lang="ru-RU" sz="2000" dirty="0" smtClean="0"/>
              <a:t>30 </a:t>
            </a:r>
            <a:r>
              <a:rPr lang="en-US" sz="2000" dirty="0" smtClean="0"/>
              <a:t>min</a:t>
            </a:r>
            <a:r>
              <a:rPr lang="ru-RU" sz="2000" dirty="0" smtClean="0"/>
              <a:t>, Е</a:t>
            </a:r>
            <a:r>
              <a:rPr lang="ru-RU" sz="2000" dirty="0" smtClean="0"/>
              <a:t>=-0,8 </a:t>
            </a:r>
            <a:r>
              <a:rPr lang="ru-RU" sz="2000" dirty="0" smtClean="0"/>
              <a:t>В </a:t>
            </a:r>
            <a:endParaRPr lang="en-US" sz="2000" dirty="0" smtClean="0"/>
          </a:p>
          <a:p>
            <a:pPr marL="342900" indent="-342900">
              <a:buAutoNum type="arabicParenR"/>
            </a:pPr>
            <a:r>
              <a:rPr lang="ru-RU" sz="2000" dirty="0" smtClean="0"/>
              <a:t>0,025 М </a:t>
            </a:r>
            <a:r>
              <a:rPr lang="en-US" sz="2000" dirty="0" smtClean="0"/>
              <a:t>Na</a:t>
            </a:r>
            <a:r>
              <a:rPr lang="ru-RU" sz="2000" baseline="-25000" dirty="0" smtClean="0"/>
              <a:t>2</a:t>
            </a:r>
            <a:r>
              <a:rPr lang="en-US" sz="2000" dirty="0" smtClean="0"/>
              <a:t>S</a:t>
            </a:r>
            <a:r>
              <a:rPr lang="ru-RU" sz="2000" dirty="0" smtClean="0"/>
              <a:t> + 0,005 </a:t>
            </a:r>
            <a:r>
              <a:rPr lang="en-US" sz="2000" dirty="0" smtClean="0"/>
              <a:t>M Na</a:t>
            </a:r>
            <a:r>
              <a:rPr lang="ru-RU" sz="2000" dirty="0" err="1" smtClean="0"/>
              <a:t>Cl</a:t>
            </a:r>
            <a:r>
              <a:rPr lang="ru-RU" sz="2000" dirty="0" smtClean="0"/>
              <a:t> </a:t>
            </a:r>
            <a:r>
              <a:rPr lang="en-US" sz="2000" dirty="0" smtClean="0"/>
              <a:t>,</a:t>
            </a:r>
            <a:r>
              <a:rPr lang="ru-RU" sz="2000" dirty="0" smtClean="0"/>
              <a:t> </a:t>
            </a:r>
            <a:r>
              <a:rPr lang="ru-RU" sz="2000" dirty="0" smtClean="0"/>
              <a:t>0,7 </a:t>
            </a:r>
            <a:r>
              <a:rPr lang="en-US" sz="2000" dirty="0" smtClean="0"/>
              <a:t>m</a:t>
            </a:r>
            <a:r>
              <a:rPr lang="ru-RU" sz="2000" dirty="0" smtClean="0"/>
              <a:t>А/</a:t>
            </a:r>
            <a:r>
              <a:rPr lang="en-US" sz="2000" dirty="0" smtClean="0"/>
              <a:t>s</a:t>
            </a:r>
            <a:r>
              <a:rPr lang="ru-RU" sz="2000" dirty="0" smtClean="0"/>
              <a:t>м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 </a:t>
            </a:r>
            <a:r>
              <a:rPr lang="en-US" sz="2000" dirty="0" smtClean="0"/>
              <a:t>,</a:t>
            </a:r>
            <a:r>
              <a:rPr lang="ru-RU" sz="2000" dirty="0" smtClean="0"/>
              <a:t> </a:t>
            </a:r>
            <a:r>
              <a:rPr lang="ru-RU" sz="2000" dirty="0" smtClean="0"/>
              <a:t>40 </a:t>
            </a:r>
            <a:r>
              <a:rPr lang="en-US" sz="2000" dirty="0" smtClean="0"/>
              <a:t>min, </a:t>
            </a:r>
            <a:r>
              <a:rPr lang="ru-RU" sz="2000" dirty="0" smtClean="0"/>
              <a:t> </a:t>
            </a:r>
            <a:r>
              <a:rPr lang="ru-RU" sz="2000" dirty="0" smtClean="0"/>
              <a:t>80±5 </a:t>
            </a:r>
            <a:r>
              <a:rPr lang="ru-RU" sz="2000" baseline="30000" dirty="0" smtClean="0"/>
              <a:t>0</a:t>
            </a:r>
            <a:r>
              <a:rPr lang="ru-RU" sz="2000" dirty="0" smtClean="0"/>
              <a:t>С.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979712" y="5949280"/>
            <a:ext cx="6209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XRD – patterns  of samples before (a)  and after (b)  </a:t>
            </a:r>
            <a:r>
              <a:rPr lang="en-US" sz="1400" b="1" dirty="0" err="1" smtClean="0"/>
              <a:t>cathodic</a:t>
            </a:r>
            <a:r>
              <a:rPr lang="en-US" sz="1400" b="1" dirty="0" smtClean="0"/>
              <a:t> treatment</a:t>
            </a:r>
            <a:endParaRPr lang="ru-RU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923928" y="2636912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956376" y="2636912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ru-RU" dirty="0"/>
          </a:p>
        </p:txBody>
      </p:sp>
      <p:pic>
        <p:nvPicPr>
          <p:cNvPr id="11" name="chart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36096" y="5301208"/>
            <a:ext cx="461663" cy="288032"/>
          </a:xfrm>
          <a:prstGeom prst="rect">
            <a:avLst/>
          </a:prstGeom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Fe</a:t>
            </a:r>
            <a:r>
              <a:rPr kumimoji="0" lang="en-US" sz="1200" b="0" i="0" u="none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en-US" sz="1200" b="0" i="0" u="none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96136" y="5229201"/>
            <a:ext cx="783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- </a:t>
            </a:r>
            <a:r>
              <a:rPr lang="en-US" dirty="0" smtClean="0"/>
              <a:t>Fe</a:t>
            </a:r>
            <a:r>
              <a:rPr lang="en-US" baseline="-25000" dirty="0" smtClean="0"/>
              <a:t>3</a:t>
            </a:r>
            <a:r>
              <a:rPr lang="en-US" dirty="0" smtClean="0"/>
              <a:t>S</a:t>
            </a:r>
            <a:r>
              <a:rPr lang="en-US" baseline="-25000" dirty="0" smtClean="0"/>
              <a:t>4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main results obtained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5369148" cy="3277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28184" y="2276872"/>
            <a:ext cx="1577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9.8 </a:t>
            </a:r>
            <a:r>
              <a:rPr lang="en-US" dirty="0" smtClean="0"/>
              <a:t>A/g at 0.8 V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228184" y="3068960"/>
            <a:ext cx="169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12.2 </a:t>
            </a:r>
            <a:r>
              <a:rPr lang="en-US" dirty="0" smtClean="0"/>
              <a:t>A/g at 0.8 V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660232" y="1772816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Activity</a:t>
            </a:r>
            <a:r>
              <a:rPr lang="ru-RU" dirty="0" smtClean="0"/>
              <a:t>:</a:t>
            </a: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H="1" flipV="1">
            <a:off x="3779912" y="1772816"/>
            <a:ext cx="2592288" cy="6480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6" idx="1"/>
          </p:cNvCxnSpPr>
          <p:nvPr/>
        </p:nvCxnSpPr>
        <p:spPr>
          <a:xfrm flipH="1" flipV="1">
            <a:off x="3563888" y="3068960"/>
            <a:ext cx="2664296" cy="1846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699792" y="5301208"/>
            <a:ext cx="5564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ORR </a:t>
            </a:r>
            <a:r>
              <a:rPr lang="en-US" dirty="0" err="1" smtClean="0"/>
              <a:t>Polarazition</a:t>
            </a:r>
            <a:r>
              <a:rPr lang="en-US" dirty="0" smtClean="0"/>
              <a:t> Curves in Air Saturated in 0.1 M </a:t>
            </a:r>
            <a:r>
              <a:rPr lang="ru-RU" b="1" dirty="0" smtClean="0"/>
              <a:t>Н</a:t>
            </a:r>
            <a:r>
              <a:rPr lang="ru-RU" b="1" baseline="-25000" dirty="0" smtClean="0"/>
              <a:t>2</a:t>
            </a:r>
            <a:r>
              <a:rPr lang="en-US" b="1" dirty="0" smtClean="0"/>
              <a:t>SO</a:t>
            </a:r>
            <a:r>
              <a:rPr lang="ru-RU" baseline="-25000" dirty="0" smtClean="0"/>
              <a:t>4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1705</TotalTime>
  <Words>1034</Words>
  <Application>Microsoft Office PowerPoint</Application>
  <PresentationFormat>Экран (4:3)</PresentationFormat>
  <Paragraphs>79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Слайд 1</vt:lpstr>
      <vt:lpstr> Operating principle of the PEMFC</vt:lpstr>
      <vt:lpstr>Advantages</vt:lpstr>
      <vt:lpstr>Catalyzed Reactions</vt:lpstr>
      <vt:lpstr>Fe/N/C –one of the major in research on PEMFC catalysts </vt:lpstr>
      <vt:lpstr>Слайд 6</vt:lpstr>
      <vt:lpstr>The main idea:</vt:lpstr>
      <vt:lpstr>Слайд 8</vt:lpstr>
      <vt:lpstr>The main results obtained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Erlan</dc:creator>
  <cp:lastModifiedBy>Рашид</cp:lastModifiedBy>
  <cp:revision>204</cp:revision>
  <dcterms:created xsi:type="dcterms:W3CDTF">2015-03-05T07:45:38Z</dcterms:created>
  <dcterms:modified xsi:type="dcterms:W3CDTF">2015-10-23T08:04:22Z</dcterms:modified>
</cp:coreProperties>
</file>