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&#1044;&#1086;&#1082;&#1091;&#1084;&#1077;&#1085;&#1090;&#1099;\&#1059;&#1052;%20&#1057;&#1072;&#1085;&#1080;\&#1052;&#1072;&#1075;&#1080;&#1089;&#1090;&#1077;&#1088;&#1089;&#1082;&#1072;&#1103;\&#1047;&#1072;&#1087;&#1080;&#1089;&#1080;\&#1044;&#1072;&#1085;&#1085;&#1099;&#1077;%20&#1087;&#1086;%20&#1082;&#1083;&#1080;&#1084;&#1072;&#1090;&#1091;%202\&#1056;&#1072;&#1089;&#1095;&#1077;&#1090;&#1099;\2\&#1057;&#1088;&#1072;&#1074;&#1085;&#1077;&#1085;&#1080;&#1077;%20&#1075;&#1086;&#1088;&#1086;&#1076;&#1086;&#1074;%20(2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D:\&#1044;&#1086;&#1082;&#1091;&#1084;&#1077;&#1085;&#1090;&#1099;\&#1059;&#1052;%20&#1057;&#1072;&#1085;&#1080;\&#1052;&#1072;&#1075;&#1080;&#1089;&#1090;&#1077;&#1088;&#1089;&#1082;&#1072;&#1103;\&#1047;&#1072;&#1087;&#1080;&#1089;&#1080;\&#1044;&#1072;&#1085;&#1085;&#1099;&#1077;%20&#1087;&#1086;%20&#1082;&#1083;&#1080;&#1084;&#1072;&#1090;&#1091;%202\&#1056;&#1072;&#1089;&#1095;&#1077;&#1090;&#1099;\2\&#1057;&#1088;&#1072;&#1074;&#1085;&#1077;&#1085;&#1080;&#1077;%20&#1075;&#1086;&#1088;&#1086;&#1076;&#1086;&#1074;%20(2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44;&#1086;&#1082;&#1091;&#1084;&#1077;&#1085;&#1090;&#1099;\&#1059;&#1052;%20&#1057;&#1072;&#1085;&#1080;\&#1054;&#1089;&#1077;&#1085;&#1100;%202015\&#1057;&#1090;&#1072;&#1090;&#1100;&#1103;%20&#1087;&#1086;%20&#1088;&#1072;&#1076;&#1080;&#1072;&#1094;&#1080;&#1086;&#1085;&#1085;&#1086;&#1084;&#1091;%20&#1086;&#1093;&#1083;&#1072;&#1078;&#1076;&#1077;&#1085;&#1080;&#1102;\&#1056;&#1072;&#1089;&#1095;&#1077;&#1090;&#1099;\&#1056;&#1077;&#1079;&#1091;&#1083;&#1100;&#1090;&#1072;&#1090;&#1099;%20&#1084;&#1086;&#1076;&#1077;&#1083;&#1080;&#1088;&#1086;&#1074;&#1072;&#1085;&#1080;&#1103;%20&#1079;&#1072;%20&#1075;&#1086;&#1076;%20ta25%202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&#1044;&#1086;&#1082;&#1091;&#1084;&#1077;&#1085;&#1090;&#1099;\&#1059;&#1052;%20&#1057;&#1072;&#1085;&#1080;\&#1054;&#1089;&#1077;&#1085;&#1100;%202015\&#1057;&#1090;&#1072;&#1090;&#1100;&#1103;%20&#1087;&#1086;%20&#1088;&#1072;&#1076;&#1080;&#1072;&#1094;&#1080;&#1086;&#1085;&#1085;&#1086;&#1084;&#1091;%20&#1086;&#1093;&#1083;&#1072;&#1078;&#1076;&#1077;&#1085;&#1080;&#1102;\&#1056;&#1072;&#1089;&#1095;&#1077;&#1090;&#1099;\&#1056;&#1077;&#1079;&#1091;&#1083;&#1100;&#1090;&#1072;&#1090;&#1099;%20&#1084;&#1086;&#1076;&#1077;&#1083;&#1080;&#1088;&#1086;&#1074;&#1072;&#1085;&#1080;&#1103;%20&#1079;&#1072;%20&#1075;&#1086;&#1076;%20ta25%202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&#1044;&#1086;&#1082;&#1091;&#1084;&#1077;&#1085;&#1090;&#1099;\&#1059;&#1052;%20&#1057;&#1072;&#1085;&#1080;\&#1054;&#1089;&#1077;&#1085;&#1100;%202015\&#1057;&#1090;&#1072;&#1090;&#1100;&#1103;%20&#1087;&#1086;%20&#1088;&#1072;&#1076;&#1080;&#1072;&#1094;&#1080;&#1086;&#1085;&#1085;&#1086;&#1084;&#1091;%20&#1086;&#1093;&#1083;&#1072;&#1078;&#1076;&#1077;&#1085;&#1080;&#1102;\&#1056;&#1072;&#1089;&#1095;&#1077;&#1090;&#1099;\&#1056;&#1077;&#1079;&#1091;&#1083;&#1100;&#1090;&#1072;&#1090;&#1099;%20&#1084;&#1086;&#1076;&#1077;&#1083;&#1080;&#1088;&#1086;&#1074;&#1072;&#1085;&#1080;&#1103;%20&#1079;&#1072;%20&#1075;&#1086;&#1076;%20ta25%202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&#1044;&#1086;&#1082;&#1091;&#1084;&#1077;&#1085;&#1090;&#1099;\&#1059;&#1052;%20&#1057;&#1072;&#1085;&#1080;\&#1054;&#1089;&#1077;&#1085;&#1100;%202015\&#1057;&#1090;&#1072;&#1090;&#1100;&#1103;%20&#1087;&#1086;%20&#1088;&#1072;&#1076;&#1080;&#1072;&#1094;&#1080;&#1086;&#1085;&#1085;&#1086;&#1084;&#1091;%20&#1086;&#1093;&#1083;&#1072;&#1078;&#1076;&#1077;&#1085;&#1080;&#1102;\&#1056;&#1072;&#1089;&#1095;&#1077;&#1090;&#1099;\&#1056;&#1077;&#1079;&#1091;&#1083;&#1100;&#1090;&#1072;&#1090;&#1099;%20&#1084;&#1086;&#1076;&#1077;&#1083;&#1080;&#1088;&#1086;&#1074;&#1072;&#1085;&#1080;&#1103;%20&#1079;&#1072;%20&#1075;&#1086;&#1076;%20ta25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288182465391161"/>
          <c:y val="0.12549028907725707"/>
          <c:w val="0.61912949513887228"/>
          <c:h val="0.59776101209106347"/>
        </c:manualLayout>
      </c:layout>
      <c:lineChart>
        <c:grouping val="standard"/>
        <c:varyColors val="0"/>
        <c:ser>
          <c:idx val="0"/>
          <c:order val="0"/>
          <c:tx>
            <c:strRef>
              <c:f>'Продолжительность ночей'!$A$2</c:f>
              <c:strCache>
                <c:ptCount val="1"/>
                <c:pt idx="0">
                  <c:v>Bangkok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noFill/>
              </a:ln>
            </c:spPr>
          </c:marker>
          <c:cat>
            <c:strRef>
              <c:f>'Продолжительность ночей'!$C$1:$N$1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'Продолжительность ночей'!$C$2:$N$2</c:f>
              <c:numCache>
                <c:formatCode>General</c:formatCode>
                <c:ptCount val="12"/>
                <c:pt idx="0">
                  <c:v>756</c:v>
                </c:pt>
                <c:pt idx="1">
                  <c:v>738</c:v>
                </c:pt>
                <c:pt idx="2">
                  <c:v>717</c:v>
                </c:pt>
                <c:pt idx="3">
                  <c:v>694</c:v>
                </c:pt>
                <c:pt idx="4">
                  <c:v>675</c:v>
                </c:pt>
                <c:pt idx="5">
                  <c:v>664</c:v>
                </c:pt>
                <c:pt idx="6">
                  <c:v>668</c:v>
                </c:pt>
                <c:pt idx="7">
                  <c:v>685</c:v>
                </c:pt>
                <c:pt idx="8">
                  <c:v>707</c:v>
                </c:pt>
                <c:pt idx="9">
                  <c:v>730</c:v>
                </c:pt>
                <c:pt idx="10">
                  <c:v>750</c:v>
                </c:pt>
                <c:pt idx="11">
                  <c:v>761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'Продолжительность ночей'!$A$3</c:f>
              <c:strCache>
                <c:ptCount val="1"/>
                <c:pt idx="0">
                  <c:v>Cairo</c:v>
                </c:pt>
              </c:strCache>
            </c:strRef>
          </c:tx>
          <c:spPr>
            <a:ln w="19050">
              <a:solidFill>
                <a:srgbClr val="FFC000"/>
              </a:solidFill>
            </a:ln>
          </c:spPr>
          <c:marker>
            <c:symbol val="square"/>
            <c:size val="4"/>
            <c:spPr>
              <a:solidFill>
                <a:srgbClr val="FFC000"/>
              </a:solidFill>
              <a:ln w="19050">
                <a:noFill/>
              </a:ln>
            </c:spPr>
          </c:marker>
          <c:cat>
            <c:strRef>
              <c:f>'Продолжительность ночей'!$C$1:$N$1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'Продолжительность ночей'!$C$3:$N$3</c:f>
              <c:numCache>
                <c:formatCode>General</c:formatCode>
                <c:ptCount val="12"/>
                <c:pt idx="0">
                  <c:v>815</c:v>
                </c:pt>
                <c:pt idx="1">
                  <c:v>772</c:v>
                </c:pt>
                <c:pt idx="2">
                  <c:v>722</c:v>
                </c:pt>
                <c:pt idx="3">
                  <c:v>666</c:v>
                </c:pt>
                <c:pt idx="4">
                  <c:v>620</c:v>
                </c:pt>
                <c:pt idx="5">
                  <c:v>536</c:v>
                </c:pt>
                <c:pt idx="6">
                  <c:v>606</c:v>
                </c:pt>
                <c:pt idx="7">
                  <c:v>646</c:v>
                </c:pt>
                <c:pt idx="8">
                  <c:v>698</c:v>
                </c:pt>
                <c:pt idx="9">
                  <c:v>752</c:v>
                </c:pt>
                <c:pt idx="10">
                  <c:v>801</c:v>
                </c:pt>
                <c:pt idx="11">
                  <c:v>827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'Продолжительность ночей'!$A$4</c:f>
              <c:strCache>
                <c:ptCount val="1"/>
                <c:pt idx="0">
                  <c:v>Astana</c:v>
                </c:pt>
              </c:strCache>
            </c:strRef>
          </c:tx>
          <c:spPr>
            <a:ln w="19050"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 w="19050">
                <a:noFill/>
              </a:ln>
            </c:spPr>
          </c:marker>
          <c:cat>
            <c:strRef>
              <c:f>'Продолжительность ночей'!$C$1:$N$1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'Продолжительность ночей'!$C$4:$N$4</c:f>
              <c:numCache>
                <c:formatCode>General</c:formatCode>
                <c:ptCount val="12"/>
                <c:pt idx="0">
                  <c:v>902</c:v>
                </c:pt>
                <c:pt idx="1">
                  <c:v>848</c:v>
                </c:pt>
                <c:pt idx="2">
                  <c:v>770</c:v>
                </c:pt>
                <c:pt idx="3">
                  <c:v>676</c:v>
                </c:pt>
                <c:pt idx="4">
                  <c:v>591</c:v>
                </c:pt>
                <c:pt idx="5">
                  <c:v>527</c:v>
                </c:pt>
                <c:pt idx="6">
                  <c:v>516</c:v>
                </c:pt>
                <c:pt idx="7">
                  <c:v>565</c:v>
                </c:pt>
                <c:pt idx="8">
                  <c:v>647</c:v>
                </c:pt>
                <c:pt idx="9">
                  <c:v>736</c:v>
                </c:pt>
                <c:pt idx="10">
                  <c:v>825</c:v>
                </c:pt>
                <c:pt idx="11">
                  <c:v>890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'Продолжительность ночей'!$A$5</c:f>
              <c:strCache>
                <c:ptCount val="1"/>
                <c:pt idx="0">
                  <c:v>Norilsk</c:v>
                </c:pt>
              </c:strCache>
            </c:strRef>
          </c:tx>
          <c:spPr>
            <a:ln w="19050">
              <a:solidFill>
                <a:srgbClr val="00B0F0"/>
              </a:solidFill>
            </a:ln>
          </c:spPr>
          <c:marker>
            <c:symbol val="x"/>
            <c:size val="4"/>
            <c:spPr>
              <a:ln w="19050">
                <a:solidFill>
                  <a:srgbClr val="00B0F0"/>
                </a:solidFill>
              </a:ln>
            </c:spPr>
          </c:marker>
          <c:cat>
            <c:strRef>
              <c:f>'Продолжительность ночей'!$C$1:$N$1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'Продолжительность ночей'!$C$5:$N$5</c:f>
              <c:numCache>
                <c:formatCode>General</c:formatCode>
                <c:ptCount val="12"/>
                <c:pt idx="0">
                  <c:v>1380</c:v>
                </c:pt>
                <c:pt idx="1">
                  <c:v>1126</c:v>
                </c:pt>
                <c:pt idx="2">
                  <c:v>866</c:v>
                </c:pt>
                <c:pt idx="3">
                  <c:v>604</c:v>
                </c:pt>
                <c:pt idx="4">
                  <c:v>327</c:v>
                </c:pt>
                <c:pt idx="5">
                  <c:v>0</c:v>
                </c:pt>
                <c:pt idx="6">
                  <c:v>0</c:v>
                </c:pt>
                <c:pt idx="7">
                  <c:v>200</c:v>
                </c:pt>
                <c:pt idx="8">
                  <c:v>518</c:v>
                </c:pt>
                <c:pt idx="9">
                  <c:v>769</c:v>
                </c:pt>
                <c:pt idx="10">
                  <c:v>1039</c:v>
                </c:pt>
                <c:pt idx="11">
                  <c:v>1440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42432"/>
        <c:axId val="95444352"/>
      </c:lineChart>
      <c:catAx>
        <c:axId val="9544243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 rot="-5400000" vert="horz" anchor="t" anchorCtr="1"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5444352"/>
        <c:crosses val="autoZero"/>
        <c:auto val="1"/>
        <c:lblAlgn val="ctr"/>
        <c:lblOffset val="100"/>
        <c:noMultiLvlLbl val="0"/>
      </c:catAx>
      <c:valAx>
        <c:axId val="95444352"/>
        <c:scaling>
          <c:orientation val="minMax"/>
          <c:max val="150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5442432"/>
        <c:crosses val="autoZero"/>
        <c:crossBetween val="between"/>
        <c:majorUnit val="200"/>
        <c:minorUnit val="1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5482595218584104E-2"/>
          <c:y val="0.12284066622522492"/>
          <c:w val="0.63785061935131793"/>
          <c:h val="0.66467037150032426"/>
        </c:manualLayout>
      </c:layout>
      <c:lineChart>
        <c:grouping val="standard"/>
        <c:varyColors val="0"/>
        <c:ser>
          <c:idx val="0"/>
          <c:order val="0"/>
          <c:tx>
            <c:strRef>
              <c:f>'Температуры неба'!$B$1:$D$1</c:f>
              <c:strCache>
                <c:ptCount val="1"/>
                <c:pt idx="0">
                  <c:v>Bangkok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square"/>
            <c:size val="4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strRef>
              <c:f>'Температуры неба'!$A$3:$A$14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'Температуры неба'!$C$3:$C$14</c:f>
              <c:numCache>
                <c:formatCode>0\,0</c:formatCode>
                <c:ptCount val="12"/>
                <c:pt idx="0">
                  <c:v>17.634862895459936</c:v>
                </c:pt>
                <c:pt idx="1">
                  <c:v>19.482456206957352</c:v>
                </c:pt>
                <c:pt idx="2">
                  <c:v>19.991156701889633</c:v>
                </c:pt>
                <c:pt idx="3">
                  <c:v>20.97114401587443</c:v>
                </c:pt>
                <c:pt idx="4">
                  <c:v>21.749153195785762</c:v>
                </c:pt>
                <c:pt idx="5">
                  <c:v>21.442910609885029</c:v>
                </c:pt>
                <c:pt idx="6">
                  <c:v>21.749429758447629</c:v>
                </c:pt>
                <c:pt idx="7">
                  <c:v>21.660773529241787</c:v>
                </c:pt>
                <c:pt idx="8">
                  <c:v>20.784128238508629</c:v>
                </c:pt>
                <c:pt idx="9">
                  <c:v>19.27168999092563</c:v>
                </c:pt>
                <c:pt idx="10">
                  <c:v>18.983887789837528</c:v>
                </c:pt>
                <c:pt idx="11">
                  <c:v>13.519663689328462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'Температуры неба'!$E$1:$G$1</c:f>
              <c:strCache>
                <c:ptCount val="1"/>
                <c:pt idx="0">
                  <c:v>Cairo</c:v>
                </c:pt>
              </c:strCache>
            </c:strRef>
          </c:tx>
          <c:spPr>
            <a:ln w="19050">
              <a:solidFill>
                <a:srgbClr val="FFC000"/>
              </a:solidFill>
            </a:ln>
          </c:spPr>
          <c:marker>
            <c:symbol val="diamond"/>
            <c:size val="4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'Температуры неба'!$A$3:$A$14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'Температуры неба'!$F$3:$F$14</c:f>
              <c:numCache>
                <c:formatCode>0\,0</c:formatCode>
                <c:ptCount val="12"/>
                <c:pt idx="0">
                  <c:v>-2.3640023152984947E-2</c:v>
                </c:pt>
                <c:pt idx="1">
                  <c:v>0.921533041795357</c:v>
                </c:pt>
                <c:pt idx="2">
                  <c:v>3.4867866604561679</c:v>
                </c:pt>
                <c:pt idx="3">
                  <c:v>2.7143886905222532</c:v>
                </c:pt>
                <c:pt idx="4">
                  <c:v>8.5094041893693095</c:v>
                </c:pt>
                <c:pt idx="5">
                  <c:v>10.60676237501962</c:v>
                </c:pt>
                <c:pt idx="6">
                  <c:v>10.988004851605774</c:v>
                </c:pt>
                <c:pt idx="7">
                  <c:v>12.101923082021859</c:v>
                </c:pt>
                <c:pt idx="8">
                  <c:v>10.943017672725906</c:v>
                </c:pt>
                <c:pt idx="9">
                  <c:v>6.3911390443005374</c:v>
                </c:pt>
                <c:pt idx="10">
                  <c:v>6.1636151497496066</c:v>
                </c:pt>
                <c:pt idx="11">
                  <c:v>-0.20287980744651318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'Температуры неба'!$H$1:$J$1</c:f>
              <c:strCache>
                <c:ptCount val="1"/>
                <c:pt idx="0">
                  <c:v>Astana</c:v>
                </c:pt>
              </c:strCache>
            </c:strRef>
          </c:tx>
          <c:spPr>
            <a:ln w="19050">
              <a:solidFill>
                <a:srgbClr val="92D050"/>
              </a:solidFill>
            </a:ln>
          </c:spPr>
          <c:marker>
            <c:symbol val="triangle"/>
            <c:size val="4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cat>
            <c:strRef>
              <c:f>'Температуры неба'!$A$3:$A$14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'Температуры неба'!$I$3:$I$14</c:f>
              <c:numCache>
                <c:formatCode>0\,0</c:formatCode>
                <c:ptCount val="12"/>
                <c:pt idx="0">
                  <c:v>-22.458247878719135</c:v>
                </c:pt>
                <c:pt idx="1">
                  <c:v>-23.961854494051341</c:v>
                </c:pt>
                <c:pt idx="2">
                  <c:v>-14.053377709498895</c:v>
                </c:pt>
                <c:pt idx="3">
                  <c:v>-3.362317563977899</c:v>
                </c:pt>
                <c:pt idx="4">
                  <c:v>-1.8156828337087147</c:v>
                </c:pt>
                <c:pt idx="5">
                  <c:v>4.5889663482077205</c:v>
                </c:pt>
                <c:pt idx="6">
                  <c:v>6.4844586444404815</c:v>
                </c:pt>
                <c:pt idx="7">
                  <c:v>6.3480392945240922</c:v>
                </c:pt>
                <c:pt idx="8">
                  <c:v>-0.6538959334066714</c:v>
                </c:pt>
                <c:pt idx="9">
                  <c:v>-6.6217444501177445</c:v>
                </c:pt>
                <c:pt idx="10">
                  <c:v>-10.692399789471418</c:v>
                </c:pt>
                <c:pt idx="11">
                  <c:v>-17.934337529414265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'Температуры неба'!$K$1:$M$1</c:f>
              <c:strCache>
                <c:ptCount val="1"/>
                <c:pt idx="0">
                  <c:v>Norilsk</c:v>
                </c:pt>
              </c:strCache>
            </c:strRef>
          </c:tx>
          <c:spPr>
            <a:ln w="19050">
              <a:solidFill>
                <a:srgbClr val="00B0F0"/>
              </a:solidFill>
            </a:ln>
          </c:spPr>
          <c:marker>
            <c:symbol val="circle"/>
            <c:size val="4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'Температуры неба'!$A$3:$A$14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'Температуры неба'!$L$3:$L$14</c:f>
              <c:numCache>
                <c:formatCode>0\,0</c:formatCode>
                <c:ptCount val="12"/>
                <c:pt idx="0">
                  <c:v>-37.923335651875263</c:v>
                </c:pt>
                <c:pt idx="1">
                  <c:v>-38.171880589569007</c:v>
                </c:pt>
                <c:pt idx="2">
                  <c:v>-41.8198883745468</c:v>
                </c:pt>
                <c:pt idx="3">
                  <c:v>-24.339601320539892</c:v>
                </c:pt>
                <c:pt idx="4">
                  <c:v>-9.0565695603884748</c:v>
                </c:pt>
                <c:pt idx="5">
                  <c:v>-1.8909911212115587</c:v>
                </c:pt>
                <c:pt idx="6">
                  <c:v>4.4588600592568888</c:v>
                </c:pt>
                <c:pt idx="7">
                  <c:v>2.1317999864869992</c:v>
                </c:pt>
                <c:pt idx="8">
                  <c:v>-7.7623343156606701</c:v>
                </c:pt>
                <c:pt idx="9">
                  <c:v>-17.938168877816093</c:v>
                </c:pt>
                <c:pt idx="10">
                  <c:v>-28.470900130117474</c:v>
                </c:pt>
                <c:pt idx="11">
                  <c:v>-30.764811404358628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090176"/>
        <c:axId val="75100160"/>
      </c:lineChart>
      <c:catAx>
        <c:axId val="75090176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low"/>
        <c:txPr>
          <a:bodyPr rot="-5400000" vert="horz"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100160"/>
        <c:crosses val="autoZero"/>
        <c:auto val="1"/>
        <c:lblAlgn val="ctr"/>
        <c:lblOffset val="100"/>
        <c:noMultiLvlLbl val="0"/>
      </c:catAx>
      <c:valAx>
        <c:axId val="7510016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090176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943661971831E-2"/>
          <c:y val="0.12000013566584024"/>
          <c:w val="0.81758215962441316"/>
          <c:h val="0.84507810989503018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triang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trendline>
            <c:spPr>
              <a:ln w="19050"/>
            </c:spPr>
            <c:trendlineType val="poly"/>
            <c:order val="3"/>
            <c:dispRSqr val="0"/>
            <c:dispEq val="0"/>
          </c:trendline>
          <c:yVal>
            <c:numRef>
              <c:f>'По дням'!$L$10:$L$373</c:f>
              <c:numCache>
                <c:formatCode>0.0</c:formatCode>
                <c:ptCount val="364"/>
                <c:pt idx="0">
                  <c:v>-14.0341950773172</c:v>
                </c:pt>
                <c:pt idx="1">
                  <c:v>-10.579310586713298</c:v>
                </c:pt>
                <c:pt idx="2">
                  <c:v>-0.6380379909626015</c:v>
                </c:pt>
                <c:pt idx="3">
                  <c:v>-5.9474845705028017</c:v>
                </c:pt>
                <c:pt idx="4">
                  <c:v>-16.668014052708102</c:v>
                </c:pt>
                <c:pt idx="5">
                  <c:v>-19.7019337045081</c:v>
                </c:pt>
                <c:pt idx="6">
                  <c:v>-18.657484491296202</c:v>
                </c:pt>
                <c:pt idx="7">
                  <c:v>-7.6691666665571034</c:v>
                </c:pt>
                <c:pt idx="8">
                  <c:v>-11.960602852338702</c:v>
                </c:pt>
                <c:pt idx="9">
                  <c:v>-12.516327769039897</c:v>
                </c:pt>
                <c:pt idx="10">
                  <c:v>-6.7666164371866984</c:v>
                </c:pt>
                <c:pt idx="11">
                  <c:v>-7.111516954556599</c:v>
                </c:pt>
                <c:pt idx="12">
                  <c:v>0.75916562765119977</c:v>
                </c:pt>
                <c:pt idx="13">
                  <c:v>-7.0173176253247007</c:v>
                </c:pt>
                <c:pt idx="14">
                  <c:v>-2.1243971081993998</c:v>
                </c:pt>
                <c:pt idx="15">
                  <c:v>-7.8942188992344029</c:v>
                </c:pt>
                <c:pt idx="16">
                  <c:v>-12.289667295169203</c:v>
                </c:pt>
                <c:pt idx="17">
                  <c:v>-3.6663422587535983</c:v>
                </c:pt>
                <c:pt idx="18">
                  <c:v>-2.9842917841323988</c:v>
                </c:pt>
                <c:pt idx="19">
                  <c:v>1.5261004049427989</c:v>
                </c:pt>
                <c:pt idx="20">
                  <c:v>-4.5473602764540999</c:v>
                </c:pt>
                <c:pt idx="21">
                  <c:v>-8.4838246964428023</c:v>
                </c:pt>
                <c:pt idx="22">
                  <c:v>-8.2689156207947008</c:v>
                </c:pt>
                <c:pt idx="23">
                  <c:v>2.3769446253702</c:v>
                </c:pt>
                <c:pt idx="24">
                  <c:v>-1.153677264014501</c:v>
                </c:pt>
                <c:pt idx="25">
                  <c:v>0.14749603381070031</c:v>
                </c:pt>
                <c:pt idx="26">
                  <c:v>-3.6887851184423006</c:v>
                </c:pt>
                <c:pt idx="27">
                  <c:v>-0.46043916881880165</c:v>
                </c:pt>
                <c:pt idx="28">
                  <c:v>3.6687634050237996</c:v>
                </c:pt>
                <c:pt idx="29">
                  <c:v>-3.2016520348333017</c:v>
                </c:pt>
                <c:pt idx="30">
                  <c:v>-16.7462858518007</c:v>
                </c:pt>
                <c:pt idx="31">
                  <c:v>-17.976437652099598</c:v>
                </c:pt>
                <c:pt idx="32">
                  <c:v>-15.6308319091725</c:v>
                </c:pt>
                <c:pt idx="33">
                  <c:v>-13.659556703772701</c:v>
                </c:pt>
                <c:pt idx="34">
                  <c:v>-18.930503042106601</c:v>
                </c:pt>
                <c:pt idx="35">
                  <c:v>-21.790315848379798</c:v>
                </c:pt>
                <c:pt idx="36">
                  <c:v>-13.002937394245698</c:v>
                </c:pt>
                <c:pt idx="37">
                  <c:v>-13.091162431825602</c:v>
                </c:pt>
                <c:pt idx="38">
                  <c:v>-8.9236372624718996</c:v>
                </c:pt>
                <c:pt idx="39">
                  <c:v>-16.7785789176476</c:v>
                </c:pt>
                <c:pt idx="40">
                  <c:v>-16.992476453649203</c:v>
                </c:pt>
                <c:pt idx="41">
                  <c:v>-20.062925073709501</c:v>
                </c:pt>
                <c:pt idx="42">
                  <c:v>-17.339193058443897</c:v>
                </c:pt>
                <c:pt idx="43">
                  <c:v>-12.389326129570399</c:v>
                </c:pt>
                <c:pt idx="44">
                  <c:v>-10.0364272289045</c:v>
                </c:pt>
                <c:pt idx="45">
                  <c:v>-8.2531067970780967</c:v>
                </c:pt>
                <c:pt idx="46">
                  <c:v>-15.615219635026897</c:v>
                </c:pt>
                <c:pt idx="47">
                  <c:v>-7.6797595995563981</c:v>
                </c:pt>
                <c:pt idx="48">
                  <c:v>3.4781393661103017</c:v>
                </c:pt>
                <c:pt idx="49">
                  <c:v>-2.6200425865479993</c:v>
                </c:pt>
                <c:pt idx="50">
                  <c:v>-1.9933782389797017</c:v>
                </c:pt>
                <c:pt idx="51">
                  <c:v>-3.8995966451000008</c:v>
                </c:pt>
                <c:pt idx="52">
                  <c:v>0.71356531068460072</c:v>
                </c:pt>
                <c:pt idx="53">
                  <c:v>-6.6292816720265009</c:v>
                </c:pt>
                <c:pt idx="54">
                  <c:v>-18.653841183687</c:v>
                </c:pt>
                <c:pt idx="55">
                  <c:v>-11.809080374524399</c:v>
                </c:pt>
                <c:pt idx="56">
                  <c:v>-16.062647522420498</c:v>
                </c:pt>
                <c:pt idx="57">
                  <c:v>-8.4665248871887968</c:v>
                </c:pt>
                <c:pt idx="58">
                  <c:v>-10.580255137186001</c:v>
                </c:pt>
                <c:pt idx="59">
                  <c:v>-10.661571691523399</c:v>
                </c:pt>
                <c:pt idx="60">
                  <c:v>-11.205967528426299</c:v>
                </c:pt>
                <c:pt idx="61">
                  <c:v>-11.509459898810903</c:v>
                </c:pt>
                <c:pt idx="62">
                  <c:v>-9.7556538125411976</c:v>
                </c:pt>
                <c:pt idx="63">
                  <c:v>-7.1949382050179977</c:v>
                </c:pt>
                <c:pt idx="64">
                  <c:v>-3.0445663793644009</c:v>
                </c:pt>
                <c:pt idx="65">
                  <c:v>3.1314884054309999</c:v>
                </c:pt>
                <c:pt idx="66">
                  <c:v>-0.22564305377440164</c:v>
                </c:pt>
                <c:pt idx="67">
                  <c:v>-5.1393785978672</c:v>
                </c:pt>
                <c:pt idx="68">
                  <c:v>-7.9605827699382985</c:v>
                </c:pt>
                <c:pt idx="69">
                  <c:v>-6.7861311404105997</c:v>
                </c:pt>
                <c:pt idx="70">
                  <c:v>-5.4215531371679013</c:v>
                </c:pt>
                <c:pt idx="71">
                  <c:v>4.9899647327899999</c:v>
                </c:pt>
                <c:pt idx="72">
                  <c:v>2.1501113019578</c:v>
                </c:pt>
                <c:pt idx="73">
                  <c:v>0.56759817641379939</c:v>
                </c:pt>
                <c:pt idx="74">
                  <c:v>-0.48627953248530176</c:v>
                </c:pt>
                <c:pt idx="75">
                  <c:v>7.1320321735966985</c:v>
                </c:pt>
                <c:pt idx="76">
                  <c:v>3.4452167098375988</c:v>
                </c:pt>
                <c:pt idx="77">
                  <c:v>6.8341346728434011</c:v>
                </c:pt>
                <c:pt idx="78">
                  <c:v>3.1899652557521989</c:v>
                </c:pt>
                <c:pt idx="79">
                  <c:v>2.3476466693903006</c:v>
                </c:pt>
                <c:pt idx="80">
                  <c:v>4.8678641718024984</c:v>
                </c:pt>
                <c:pt idx="81">
                  <c:v>8.9496794504565997</c:v>
                </c:pt>
                <c:pt idx="82">
                  <c:v>4.7775532483587995</c:v>
                </c:pt>
                <c:pt idx="83">
                  <c:v>1.1761546047892004</c:v>
                </c:pt>
                <c:pt idx="84">
                  <c:v>1.9538765220382999</c:v>
                </c:pt>
                <c:pt idx="85">
                  <c:v>5.1878291381292989</c:v>
                </c:pt>
                <c:pt idx="86">
                  <c:v>2.0737436627558985</c:v>
                </c:pt>
                <c:pt idx="87">
                  <c:v>8.4012397618577985</c:v>
                </c:pt>
                <c:pt idx="88">
                  <c:v>10.241488309427901</c:v>
                </c:pt>
                <c:pt idx="89">
                  <c:v>8.2025999346195988</c:v>
                </c:pt>
                <c:pt idx="90">
                  <c:v>11.537892260479</c:v>
                </c:pt>
                <c:pt idx="91">
                  <c:v>7.7290711687752989</c:v>
                </c:pt>
                <c:pt idx="92">
                  <c:v>5.0394303811794003</c:v>
                </c:pt>
                <c:pt idx="93">
                  <c:v>8.3190087168906004</c:v>
                </c:pt>
                <c:pt idx="94">
                  <c:v>7.4458137256490993</c:v>
                </c:pt>
                <c:pt idx="95">
                  <c:v>4.7806207773040015</c:v>
                </c:pt>
                <c:pt idx="96">
                  <c:v>1.1151562622202</c:v>
                </c:pt>
                <c:pt idx="97">
                  <c:v>1.4370259523733004</c:v>
                </c:pt>
                <c:pt idx="98">
                  <c:v>6.6833540539964993</c:v>
                </c:pt>
                <c:pt idx="99">
                  <c:v>13.0067298185852</c:v>
                </c:pt>
                <c:pt idx="100">
                  <c:v>6.9681757958875004</c:v>
                </c:pt>
                <c:pt idx="101">
                  <c:v>6.9167599315207013</c:v>
                </c:pt>
                <c:pt idx="102">
                  <c:v>-3.046897845149843E-2</c:v>
                </c:pt>
                <c:pt idx="103">
                  <c:v>3.8773817685699008</c:v>
                </c:pt>
                <c:pt idx="104">
                  <c:v>0.45053637708040029</c:v>
                </c:pt>
                <c:pt idx="105">
                  <c:v>5.032623378453799</c:v>
                </c:pt>
                <c:pt idx="106">
                  <c:v>5.9053924196960992</c:v>
                </c:pt>
                <c:pt idx="107">
                  <c:v>12.2681037953054</c:v>
                </c:pt>
                <c:pt idx="108">
                  <c:v>10.354005516762699</c:v>
                </c:pt>
                <c:pt idx="109">
                  <c:v>12.927208080232999</c:v>
                </c:pt>
                <c:pt idx="110">
                  <c:v>0.83353454094120139</c:v>
                </c:pt>
                <c:pt idx="111">
                  <c:v>4.9935625959989238E-3</c:v>
                </c:pt>
                <c:pt idx="112">
                  <c:v>8.7630093326048986</c:v>
                </c:pt>
                <c:pt idx="113">
                  <c:v>10.599143091263899</c:v>
                </c:pt>
                <c:pt idx="114">
                  <c:v>4.9090483419161011</c:v>
                </c:pt>
                <c:pt idx="115">
                  <c:v>11.026727566072299</c:v>
                </c:pt>
                <c:pt idx="116">
                  <c:v>7.0303008099012985</c:v>
                </c:pt>
                <c:pt idx="117">
                  <c:v>2.3914032231026994</c:v>
                </c:pt>
                <c:pt idx="118">
                  <c:v>7.8822448914446994</c:v>
                </c:pt>
                <c:pt idx="119">
                  <c:v>15.49720883629845</c:v>
                </c:pt>
                <c:pt idx="120">
                  <c:v>15.49900168465911</c:v>
                </c:pt>
                <c:pt idx="121">
                  <c:v>14.4896260991581</c:v>
                </c:pt>
                <c:pt idx="122">
                  <c:v>14.606917956683899</c:v>
                </c:pt>
                <c:pt idx="123">
                  <c:v>15.851961976881091</c:v>
                </c:pt>
                <c:pt idx="124">
                  <c:v>18.47481348511306</c:v>
                </c:pt>
                <c:pt idx="125">
                  <c:v>16.005322245022221</c:v>
                </c:pt>
                <c:pt idx="126">
                  <c:v>11.425235839729799</c:v>
                </c:pt>
                <c:pt idx="127">
                  <c:v>10.478605432456501</c:v>
                </c:pt>
                <c:pt idx="128">
                  <c:v>12.065343305663299</c:v>
                </c:pt>
                <c:pt idx="129">
                  <c:v>9.2356860113583998</c:v>
                </c:pt>
                <c:pt idx="130">
                  <c:v>4.7701781199445996</c:v>
                </c:pt>
                <c:pt idx="131">
                  <c:v>6.5961380495406985</c:v>
                </c:pt>
                <c:pt idx="132">
                  <c:v>9.6091211188445005</c:v>
                </c:pt>
                <c:pt idx="133">
                  <c:v>15.547937939553769</c:v>
                </c:pt>
                <c:pt idx="134">
                  <c:v>9.7480529491616998</c:v>
                </c:pt>
                <c:pt idx="135">
                  <c:v>9.0206853486530996</c:v>
                </c:pt>
                <c:pt idx="136">
                  <c:v>11.8173777565174</c:v>
                </c:pt>
                <c:pt idx="137">
                  <c:v>12.9466051958912</c:v>
                </c:pt>
                <c:pt idx="138">
                  <c:v>20.60059839611872</c:v>
                </c:pt>
                <c:pt idx="139">
                  <c:v>10.2980846532427</c:v>
                </c:pt>
                <c:pt idx="140">
                  <c:v>8.3217948810992013</c:v>
                </c:pt>
                <c:pt idx="141">
                  <c:v>11.1668726042024</c:v>
                </c:pt>
                <c:pt idx="142">
                  <c:v>10.1574223075561</c:v>
                </c:pt>
                <c:pt idx="143">
                  <c:v>15.53573158879915</c:v>
                </c:pt>
                <c:pt idx="144">
                  <c:v>16.999043533076268</c:v>
                </c:pt>
                <c:pt idx="145">
                  <c:v>20.49131695708088</c:v>
                </c:pt>
                <c:pt idx="146">
                  <c:v>18.856202341159978</c:v>
                </c:pt>
                <c:pt idx="147">
                  <c:v>20.777538084153448</c:v>
                </c:pt>
                <c:pt idx="148">
                  <c:v>17.51958058313847</c:v>
                </c:pt>
                <c:pt idx="149">
                  <c:v>7.8024759803576984</c:v>
                </c:pt>
                <c:pt idx="150">
                  <c:v>7.1826679733475984</c:v>
                </c:pt>
                <c:pt idx="151">
                  <c:v>12.211099530592</c:v>
                </c:pt>
                <c:pt idx="152">
                  <c:v>11.3153774297915</c:v>
                </c:pt>
                <c:pt idx="153">
                  <c:v>11.540397920421301</c:v>
                </c:pt>
                <c:pt idx="154">
                  <c:v>10.2633112522148</c:v>
                </c:pt>
                <c:pt idx="155">
                  <c:v>11.479218990006</c:v>
                </c:pt>
                <c:pt idx="156">
                  <c:v>17.58587526626172</c:v>
                </c:pt>
                <c:pt idx="157">
                  <c:v>18.24286228315248</c:v>
                </c:pt>
                <c:pt idx="158">
                  <c:v>15.159966864624939</c:v>
                </c:pt>
                <c:pt idx="159">
                  <c:v>13.6986445263252</c:v>
                </c:pt>
                <c:pt idx="160">
                  <c:v>13.9451549639685</c:v>
                </c:pt>
                <c:pt idx="161">
                  <c:v>18.501823445133589</c:v>
                </c:pt>
                <c:pt idx="162">
                  <c:v>19.17704578252193</c:v>
                </c:pt>
                <c:pt idx="163">
                  <c:v>19.849589063687379</c:v>
                </c:pt>
                <c:pt idx="164">
                  <c:v>27.458491593137399</c:v>
                </c:pt>
                <c:pt idx="165">
                  <c:v>17.864202716542088</c:v>
                </c:pt>
                <c:pt idx="166">
                  <c:v>15.97749014189956</c:v>
                </c:pt>
                <c:pt idx="167">
                  <c:v>19.61332011911956</c:v>
                </c:pt>
                <c:pt idx="168">
                  <c:v>21.894666199179959</c:v>
                </c:pt>
                <c:pt idx="169">
                  <c:v>17.245519553458621</c:v>
                </c:pt>
                <c:pt idx="170">
                  <c:v>18.743333843537769</c:v>
                </c:pt>
                <c:pt idx="171">
                  <c:v>19.4550876185445</c:v>
                </c:pt>
                <c:pt idx="172">
                  <c:v>19.549938201034319</c:v>
                </c:pt>
                <c:pt idx="173">
                  <c:v>18.53969628650021</c:v>
                </c:pt>
                <c:pt idx="174">
                  <c:v>17.786981927105508</c:v>
                </c:pt>
                <c:pt idx="175">
                  <c:v>18.950142599016871</c:v>
                </c:pt>
                <c:pt idx="176">
                  <c:v>20.807213431020891</c:v>
                </c:pt>
                <c:pt idx="177">
                  <c:v>20.897931248822729</c:v>
                </c:pt>
                <c:pt idx="178">
                  <c:v>22.323499761170371</c:v>
                </c:pt>
                <c:pt idx="179">
                  <c:v>22.720488279896628</c:v>
                </c:pt>
                <c:pt idx="180">
                  <c:v>20.622948514350803</c:v>
                </c:pt>
                <c:pt idx="181">
                  <c:v>24.528554969285189</c:v>
                </c:pt>
                <c:pt idx="182">
                  <c:v>18.331153719746329</c:v>
                </c:pt>
                <c:pt idx="183">
                  <c:v>18.611513237502962</c:v>
                </c:pt>
                <c:pt idx="184">
                  <c:v>18.546211123251581</c:v>
                </c:pt>
                <c:pt idx="185">
                  <c:v>16.536464806027169</c:v>
                </c:pt>
                <c:pt idx="186">
                  <c:v>16.782706208842178</c:v>
                </c:pt>
                <c:pt idx="187">
                  <c:v>18.215515596767489</c:v>
                </c:pt>
                <c:pt idx="188">
                  <c:v>17.095798245896781</c:v>
                </c:pt>
                <c:pt idx="189">
                  <c:v>17.348484846441508</c:v>
                </c:pt>
                <c:pt idx="190">
                  <c:v>23.64722597495334</c:v>
                </c:pt>
                <c:pt idx="191">
                  <c:v>25.007721655614958</c:v>
                </c:pt>
                <c:pt idx="192">
                  <c:v>25.945743689203134</c:v>
                </c:pt>
                <c:pt idx="193">
                  <c:v>20.395630405037913</c:v>
                </c:pt>
                <c:pt idx="194">
                  <c:v>19.963648856349032</c:v>
                </c:pt>
                <c:pt idx="195">
                  <c:v>15.804844328371679</c:v>
                </c:pt>
                <c:pt idx="196">
                  <c:v>16.564651654028062</c:v>
                </c:pt>
                <c:pt idx="197">
                  <c:v>17.053378363488569</c:v>
                </c:pt>
                <c:pt idx="198">
                  <c:v>17.742213409389578</c:v>
                </c:pt>
                <c:pt idx="199">
                  <c:v>19.851395198972021</c:v>
                </c:pt>
                <c:pt idx="200">
                  <c:v>23.343047376789869</c:v>
                </c:pt>
                <c:pt idx="201">
                  <c:v>19.586990701826672</c:v>
                </c:pt>
                <c:pt idx="202">
                  <c:v>20.799215104561398</c:v>
                </c:pt>
                <c:pt idx="203">
                  <c:v>23.63685305630186</c:v>
                </c:pt>
                <c:pt idx="204">
                  <c:v>17.268861847117389</c:v>
                </c:pt>
                <c:pt idx="205">
                  <c:v>18.105043988295339</c:v>
                </c:pt>
                <c:pt idx="206">
                  <c:v>18.824989290490159</c:v>
                </c:pt>
                <c:pt idx="207">
                  <c:v>22.281938011570681</c:v>
                </c:pt>
                <c:pt idx="208">
                  <c:v>15.35950721466858</c:v>
                </c:pt>
                <c:pt idx="209">
                  <c:v>13.679382924994901</c:v>
                </c:pt>
                <c:pt idx="210">
                  <c:v>15.76657496832839</c:v>
                </c:pt>
                <c:pt idx="211">
                  <c:v>13.1293180939051</c:v>
                </c:pt>
                <c:pt idx="212">
                  <c:v>12.5171160910675</c:v>
                </c:pt>
                <c:pt idx="213">
                  <c:v>16.04789508575627</c:v>
                </c:pt>
                <c:pt idx="214">
                  <c:v>18.695370662621862</c:v>
                </c:pt>
                <c:pt idx="215">
                  <c:v>17.152841931936869</c:v>
                </c:pt>
                <c:pt idx="216">
                  <c:v>16.83260868529652</c:v>
                </c:pt>
                <c:pt idx="217">
                  <c:v>16.724089036370138</c:v>
                </c:pt>
                <c:pt idx="218">
                  <c:v>16.012417501043409</c:v>
                </c:pt>
                <c:pt idx="219">
                  <c:v>17.743926799823399</c:v>
                </c:pt>
                <c:pt idx="220">
                  <c:v>14.4106605484303</c:v>
                </c:pt>
                <c:pt idx="221">
                  <c:v>16.306293393267829</c:v>
                </c:pt>
                <c:pt idx="222">
                  <c:v>18.10052451597506</c:v>
                </c:pt>
                <c:pt idx="223">
                  <c:v>21.298218271967571</c:v>
                </c:pt>
                <c:pt idx="224">
                  <c:v>21.897029664423201</c:v>
                </c:pt>
                <c:pt idx="225">
                  <c:v>22.250776223220349</c:v>
                </c:pt>
                <c:pt idx="226">
                  <c:v>18.76662489121275</c:v>
                </c:pt>
                <c:pt idx="227">
                  <c:v>16.903254681345288</c:v>
                </c:pt>
                <c:pt idx="228">
                  <c:v>15.518639676402159</c:v>
                </c:pt>
                <c:pt idx="229">
                  <c:v>16.875780986414</c:v>
                </c:pt>
                <c:pt idx="230">
                  <c:v>14.0362862611812</c:v>
                </c:pt>
                <c:pt idx="231">
                  <c:v>16.694243396966421</c:v>
                </c:pt>
                <c:pt idx="232">
                  <c:v>17.905314729201109</c:v>
                </c:pt>
                <c:pt idx="233">
                  <c:v>18.784493848365859</c:v>
                </c:pt>
                <c:pt idx="234">
                  <c:v>20.50925396377713</c:v>
                </c:pt>
                <c:pt idx="235">
                  <c:v>25.488477290370099</c:v>
                </c:pt>
                <c:pt idx="236">
                  <c:v>25.242404859581168</c:v>
                </c:pt>
                <c:pt idx="237">
                  <c:v>15.30386603832973</c:v>
                </c:pt>
                <c:pt idx="238">
                  <c:v>13.2094044527437</c:v>
                </c:pt>
                <c:pt idx="239">
                  <c:v>14.0391989176492</c:v>
                </c:pt>
                <c:pt idx="240">
                  <c:v>12.7979730944806</c:v>
                </c:pt>
                <c:pt idx="241">
                  <c:v>14.074095542290401</c:v>
                </c:pt>
                <c:pt idx="242">
                  <c:v>18.058825102359592</c:v>
                </c:pt>
                <c:pt idx="243">
                  <c:v>19.119503594807931</c:v>
                </c:pt>
                <c:pt idx="244">
                  <c:v>18.096325158379372</c:v>
                </c:pt>
                <c:pt idx="245">
                  <c:v>15.36777163516223</c:v>
                </c:pt>
                <c:pt idx="246">
                  <c:v>11.754447142241601</c:v>
                </c:pt>
                <c:pt idx="247">
                  <c:v>12.3972106791835</c:v>
                </c:pt>
                <c:pt idx="248">
                  <c:v>17.34524538272624</c:v>
                </c:pt>
                <c:pt idx="249">
                  <c:v>11.6069271580308</c:v>
                </c:pt>
                <c:pt idx="250">
                  <c:v>16.867347222459429</c:v>
                </c:pt>
                <c:pt idx="251">
                  <c:v>14.049995062866801</c:v>
                </c:pt>
                <c:pt idx="252">
                  <c:v>11.0170555475108</c:v>
                </c:pt>
                <c:pt idx="253">
                  <c:v>5.0593163200896996</c:v>
                </c:pt>
                <c:pt idx="254">
                  <c:v>5.8386771507186985</c:v>
                </c:pt>
                <c:pt idx="255">
                  <c:v>5.9479300970337015</c:v>
                </c:pt>
                <c:pt idx="256">
                  <c:v>10.1670715292742</c:v>
                </c:pt>
                <c:pt idx="257">
                  <c:v>12.6001792734234</c:v>
                </c:pt>
                <c:pt idx="258">
                  <c:v>12.5397219808314</c:v>
                </c:pt>
                <c:pt idx="259">
                  <c:v>16.65358691557131</c:v>
                </c:pt>
                <c:pt idx="260">
                  <c:v>14.7768153212527</c:v>
                </c:pt>
                <c:pt idx="261">
                  <c:v>4.2220923259414</c:v>
                </c:pt>
                <c:pt idx="262">
                  <c:v>5.7198164511093985</c:v>
                </c:pt>
                <c:pt idx="263">
                  <c:v>8.0776686426682005</c:v>
                </c:pt>
                <c:pt idx="264">
                  <c:v>13.4264212124168</c:v>
                </c:pt>
                <c:pt idx="265">
                  <c:v>13.183091864927</c:v>
                </c:pt>
                <c:pt idx="266">
                  <c:v>16.03745897870623</c:v>
                </c:pt>
                <c:pt idx="267">
                  <c:v>11.2044454351149</c:v>
                </c:pt>
                <c:pt idx="268">
                  <c:v>15.43290735024706</c:v>
                </c:pt>
                <c:pt idx="269">
                  <c:v>13.571371485801199</c:v>
                </c:pt>
                <c:pt idx="270">
                  <c:v>12.428931304553</c:v>
                </c:pt>
                <c:pt idx="271">
                  <c:v>8.5998243791182993</c:v>
                </c:pt>
                <c:pt idx="272">
                  <c:v>15.61052800757469</c:v>
                </c:pt>
                <c:pt idx="273">
                  <c:v>11.1460259480461</c:v>
                </c:pt>
                <c:pt idx="274">
                  <c:v>9.5167741956132996</c:v>
                </c:pt>
                <c:pt idx="275">
                  <c:v>11.594620090485</c:v>
                </c:pt>
                <c:pt idx="276">
                  <c:v>2.7648278109966995</c:v>
                </c:pt>
                <c:pt idx="277">
                  <c:v>8.2222758017989008</c:v>
                </c:pt>
                <c:pt idx="278">
                  <c:v>11.981499462800899</c:v>
                </c:pt>
                <c:pt idx="279">
                  <c:v>8.8143030250510002</c:v>
                </c:pt>
                <c:pt idx="280">
                  <c:v>2.9535249554615</c:v>
                </c:pt>
                <c:pt idx="281">
                  <c:v>-3.0937397715021007</c:v>
                </c:pt>
                <c:pt idx="282">
                  <c:v>-1.7367915636672002</c:v>
                </c:pt>
                <c:pt idx="283">
                  <c:v>1.5925449867166002</c:v>
                </c:pt>
                <c:pt idx="284">
                  <c:v>4.3471805631517988</c:v>
                </c:pt>
                <c:pt idx="285">
                  <c:v>3.3983144516884991</c:v>
                </c:pt>
                <c:pt idx="286">
                  <c:v>4.8734931052219004</c:v>
                </c:pt>
                <c:pt idx="287">
                  <c:v>5.9583542873186985</c:v>
                </c:pt>
                <c:pt idx="288">
                  <c:v>5.8564845652235995</c:v>
                </c:pt>
                <c:pt idx="289">
                  <c:v>6.0411703194861985</c:v>
                </c:pt>
                <c:pt idx="290">
                  <c:v>11.9718085399077</c:v>
                </c:pt>
                <c:pt idx="291">
                  <c:v>12.8564933509662</c:v>
                </c:pt>
                <c:pt idx="292">
                  <c:v>11.906536500665</c:v>
                </c:pt>
                <c:pt idx="293">
                  <c:v>3.7247148081161008</c:v>
                </c:pt>
                <c:pt idx="294">
                  <c:v>7.584810504994099</c:v>
                </c:pt>
                <c:pt idx="295">
                  <c:v>11.997971564779</c:v>
                </c:pt>
                <c:pt idx="296">
                  <c:v>5.554031819702999</c:v>
                </c:pt>
                <c:pt idx="297">
                  <c:v>6.4270681057654002</c:v>
                </c:pt>
                <c:pt idx="298">
                  <c:v>0.76968700180709959</c:v>
                </c:pt>
                <c:pt idx="299">
                  <c:v>-4.8333387878715008</c:v>
                </c:pt>
                <c:pt idx="300">
                  <c:v>-3.5336815117865008</c:v>
                </c:pt>
                <c:pt idx="301">
                  <c:v>-6.4255159235188017</c:v>
                </c:pt>
                <c:pt idx="302">
                  <c:v>-4.0755201249938011</c:v>
                </c:pt>
                <c:pt idx="303">
                  <c:v>-2.4206576871581014</c:v>
                </c:pt>
                <c:pt idx="304">
                  <c:v>0.75814540383110085</c:v>
                </c:pt>
                <c:pt idx="305">
                  <c:v>3.2758291457572</c:v>
                </c:pt>
                <c:pt idx="306">
                  <c:v>10.2386071925783</c:v>
                </c:pt>
                <c:pt idx="307">
                  <c:v>3.5993690853847013</c:v>
                </c:pt>
                <c:pt idx="308">
                  <c:v>7.5700550212240998</c:v>
                </c:pt>
                <c:pt idx="309">
                  <c:v>3.2330179239551988</c:v>
                </c:pt>
                <c:pt idx="310">
                  <c:v>1.6161681316172007</c:v>
                </c:pt>
                <c:pt idx="311">
                  <c:v>0.13020536607080047</c:v>
                </c:pt>
                <c:pt idx="312">
                  <c:v>-0.38835028503719826</c:v>
                </c:pt>
                <c:pt idx="313">
                  <c:v>-3.6012157213887015</c:v>
                </c:pt>
                <c:pt idx="314">
                  <c:v>-3.8030802457491006</c:v>
                </c:pt>
                <c:pt idx="315">
                  <c:v>-4.4095883554700066E-2</c:v>
                </c:pt>
                <c:pt idx="316">
                  <c:v>-3.4464381734699003</c:v>
                </c:pt>
                <c:pt idx="317">
                  <c:v>-1.0236561291367998</c:v>
                </c:pt>
                <c:pt idx="318">
                  <c:v>-3.2915221257288003</c:v>
                </c:pt>
                <c:pt idx="319">
                  <c:v>0.48217007046870108</c:v>
                </c:pt>
                <c:pt idx="320">
                  <c:v>3.8638389979307988</c:v>
                </c:pt>
                <c:pt idx="321">
                  <c:v>-4.3879348486477987</c:v>
                </c:pt>
                <c:pt idx="322">
                  <c:v>-1.0087434845541985</c:v>
                </c:pt>
                <c:pt idx="323">
                  <c:v>2.2342448701298991</c:v>
                </c:pt>
                <c:pt idx="324">
                  <c:v>-0.20077326222099856</c:v>
                </c:pt>
                <c:pt idx="325">
                  <c:v>-4.2593732927718015</c:v>
                </c:pt>
                <c:pt idx="326">
                  <c:v>1.2630440295809997</c:v>
                </c:pt>
                <c:pt idx="327">
                  <c:v>2.0732921841016001</c:v>
                </c:pt>
                <c:pt idx="328">
                  <c:v>-10.766268353623097</c:v>
                </c:pt>
                <c:pt idx="329">
                  <c:v>-11.651151290396101</c:v>
                </c:pt>
                <c:pt idx="330">
                  <c:v>-8.6893053280691035</c:v>
                </c:pt>
                <c:pt idx="331">
                  <c:v>-14.1003526286609</c:v>
                </c:pt>
                <c:pt idx="332">
                  <c:v>-10.180280947887901</c:v>
                </c:pt>
                <c:pt idx="333">
                  <c:v>-3.2096985032193999</c:v>
                </c:pt>
                <c:pt idx="334">
                  <c:v>-6.7673104027545996</c:v>
                </c:pt>
                <c:pt idx="335">
                  <c:v>-3.1212832308521001</c:v>
                </c:pt>
                <c:pt idx="336">
                  <c:v>-0.9033021141084987</c:v>
                </c:pt>
                <c:pt idx="337">
                  <c:v>-4.8849468700893013</c:v>
                </c:pt>
                <c:pt idx="338">
                  <c:v>-8.8221008762542965</c:v>
                </c:pt>
                <c:pt idx="339">
                  <c:v>-0.51592297367709961</c:v>
                </c:pt>
                <c:pt idx="340">
                  <c:v>-11.2909283059941</c:v>
                </c:pt>
                <c:pt idx="341">
                  <c:v>-12.800549144985503</c:v>
                </c:pt>
                <c:pt idx="342">
                  <c:v>-14.898292906658902</c:v>
                </c:pt>
                <c:pt idx="343">
                  <c:v>-14.789667485125598</c:v>
                </c:pt>
                <c:pt idx="344">
                  <c:v>-14.107284196263002</c:v>
                </c:pt>
                <c:pt idx="345">
                  <c:v>-6.1943768461732986</c:v>
                </c:pt>
                <c:pt idx="346">
                  <c:v>-14.744961697221797</c:v>
                </c:pt>
                <c:pt idx="347">
                  <c:v>-14.649504167449898</c:v>
                </c:pt>
                <c:pt idx="348">
                  <c:v>-13.856343170726603</c:v>
                </c:pt>
                <c:pt idx="349">
                  <c:v>-6.6842384159382995</c:v>
                </c:pt>
                <c:pt idx="350">
                  <c:v>-7.8689473950750966</c:v>
                </c:pt>
                <c:pt idx="351">
                  <c:v>-3.7562336551008997</c:v>
                </c:pt>
                <c:pt idx="352">
                  <c:v>-1.7421833008539984</c:v>
                </c:pt>
                <c:pt idx="353">
                  <c:v>-1.5408046225445986</c:v>
                </c:pt>
                <c:pt idx="354">
                  <c:v>-3.5392690596506</c:v>
                </c:pt>
                <c:pt idx="355">
                  <c:v>-7.2868807335386023</c:v>
                </c:pt>
                <c:pt idx="356">
                  <c:v>-5.2949471643788009</c:v>
                </c:pt>
                <c:pt idx="357">
                  <c:v>1.2542720401212009</c:v>
                </c:pt>
                <c:pt idx="358">
                  <c:v>-0.40639668486539904</c:v>
                </c:pt>
                <c:pt idx="359">
                  <c:v>-4.8490124855294994</c:v>
                </c:pt>
                <c:pt idx="360">
                  <c:v>-5.7385783696563983</c:v>
                </c:pt>
                <c:pt idx="361">
                  <c:v>-7.5134295366333035</c:v>
                </c:pt>
                <c:pt idx="362">
                  <c:v>-3.8512108384923991</c:v>
                </c:pt>
                <c:pt idx="363">
                  <c:v>-3.2259722761749998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18656"/>
        <c:axId val="95274112"/>
      </c:scatterChart>
      <c:valAx>
        <c:axId val="30518656"/>
        <c:scaling>
          <c:orientation val="minMax"/>
          <c:max val="365"/>
          <c:min val="0"/>
        </c:scaling>
        <c:delete val="0"/>
        <c:axPos val="b"/>
        <c:majorTickMark val="out"/>
        <c:minorTickMark val="none"/>
        <c:tickLblPos val="nextTo"/>
        <c:spPr>
          <a:solidFill>
            <a:schemeClr val="bg1"/>
          </a:solidFill>
        </c:spPr>
        <c:txPr>
          <a:bodyPr rot="-540000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274112"/>
        <c:crosses val="autoZero"/>
        <c:crossBetween val="midCat"/>
        <c:majorUnit val="30"/>
        <c:minorUnit val="5"/>
      </c:valAx>
      <c:valAx>
        <c:axId val="95274112"/>
        <c:scaling>
          <c:orientation val="minMax"/>
          <c:max val="25"/>
          <c:min val="-20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051865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16666666666664E-2"/>
          <c:y val="0.10946777486147564"/>
          <c:w val="0.75080555555555561"/>
          <c:h val="0.76590259550889472"/>
        </c:manualLayout>
      </c:layout>
      <c:scatterChart>
        <c:scatterStyle val="lineMarker"/>
        <c:varyColors val="0"/>
        <c:ser>
          <c:idx val="0"/>
          <c:order val="0"/>
          <c:tx>
            <c:v>25</c:v>
          </c:tx>
          <c:spPr>
            <a:ln w="15875">
              <a:solidFill>
                <a:schemeClr val="tx1"/>
              </a:solidFill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'Счет дней'!$B$5:$B$55</c:f>
              <c:numCache>
                <c:formatCode>General</c:formatCode>
                <c:ptCount val="5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  <c:pt idx="31">
                  <c:v>-1</c:v>
                </c:pt>
                <c:pt idx="32">
                  <c:v>-2</c:v>
                </c:pt>
                <c:pt idx="33">
                  <c:v>-3</c:v>
                </c:pt>
                <c:pt idx="34">
                  <c:v>-4</c:v>
                </c:pt>
                <c:pt idx="35">
                  <c:v>-5</c:v>
                </c:pt>
                <c:pt idx="36">
                  <c:v>-6</c:v>
                </c:pt>
                <c:pt idx="37">
                  <c:v>-7</c:v>
                </c:pt>
                <c:pt idx="38">
                  <c:v>-8</c:v>
                </c:pt>
                <c:pt idx="39">
                  <c:v>-9</c:v>
                </c:pt>
                <c:pt idx="40">
                  <c:v>-10</c:v>
                </c:pt>
                <c:pt idx="41">
                  <c:v>-11</c:v>
                </c:pt>
                <c:pt idx="42">
                  <c:v>-12</c:v>
                </c:pt>
                <c:pt idx="43">
                  <c:v>-13</c:v>
                </c:pt>
                <c:pt idx="44">
                  <c:v>-14</c:v>
                </c:pt>
                <c:pt idx="45">
                  <c:v>-15</c:v>
                </c:pt>
                <c:pt idx="46">
                  <c:v>-16</c:v>
                </c:pt>
                <c:pt idx="47">
                  <c:v>-17</c:v>
                </c:pt>
                <c:pt idx="48">
                  <c:v>-18</c:v>
                </c:pt>
                <c:pt idx="49">
                  <c:v>-19</c:v>
                </c:pt>
                <c:pt idx="50">
                  <c:v>-20</c:v>
                </c:pt>
              </c:numCache>
            </c:numRef>
          </c:xVal>
          <c:yVal>
            <c:numRef>
              <c:f>'Счет дней'!$C$5:$C$55</c:f>
              <c:numCache>
                <c:formatCode>General</c:formatCode>
                <c:ptCount val="51"/>
                <c:pt idx="0">
                  <c:v>364</c:v>
                </c:pt>
                <c:pt idx="1">
                  <c:v>364</c:v>
                </c:pt>
                <c:pt idx="2">
                  <c:v>364</c:v>
                </c:pt>
                <c:pt idx="3">
                  <c:v>363</c:v>
                </c:pt>
                <c:pt idx="4">
                  <c:v>363</c:v>
                </c:pt>
                <c:pt idx="5">
                  <c:v>359</c:v>
                </c:pt>
                <c:pt idx="6">
                  <c:v>358</c:v>
                </c:pt>
                <c:pt idx="7">
                  <c:v>355</c:v>
                </c:pt>
                <c:pt idx="8">
                  <c:v>351</c:v>
                </c:pt>
                <c:pt idx="9">
                  <c:v>348</c:v>
                </c:pt>
                <c:pt idx="10">
                  <c:v>339</c:v>
                </c:pt>
                <c:pt idx="11">
                  <c:v>330</c:v>
                </c:pt>
                <c:pt idx="12">
                  <c:v>311</c:v>
                </c:pt>
                <c:pt idx="13">
                  <c:v>297</c:v>
                </c:pt>
                <c:pt idx="14">
                  <c:v>281</c:v>
                </c:pt>
                <c:pt idx="15">
                  <c:v>266</c:v>
                </c:pt>
                <c:pt idx="16">
                  <c:v>258</c:v>
                </c:pt>
                <c:pt idx="17">
                  <c:v>249</c:v>
                </c:pt>
                <c:pt idx="18">
                  <c:v>237</c:v>
                </c:pt>
                <c:pt idx="19">
                  <c:v>219</c:v>
                </c:pt>
                <c:pt idx="20">
                  <c:v>210</c:v>
                </c:pt>
                <c:pt idx="21">
                  <c:v>205</c:v>
                </c:pt>
                <c:pt idx="22">
                  <c:v>195</c:v>
                </c:pt>
                <c:pt idx="23">
                  <c:v>186</c:v>
                </c:pt>
                <c:pt idx="24">
                  <c:v>179</c:v>
                </c:pt>
                <c:pt idx="25">
                  <c:v>168</c:v>
                </c:pt>
                <c:pt idx="26">
                  <c:v>159</c:v>
                </c:pt>
                <c:pt idx="27">
                  <c:v>147</c:v>
                </c:pt>
                <c:pt idx="28">
                  <c:v>138</c:v>
                </c:pt>
                <c:pt idx="29">
                  <c:v>129</c:v>
                </c:pt>
                <c:pt idx="30">
                  <c:v>118</c:v>
                </c:pt>
                <c:pt idx="31">
                  <c:v>107</c:v>
                </c:pt>
                <c:pt idx="32">
                  <c:v>100</c:v>
                </c:pt>
                <c:pt idx="33">
                  <c:v>96</c:v>
                </c:pt>
                <c:pt idx="34">
                  <c:v>79</c:v>
                </c:pt>
                <c:pt idx="35">
                  <c:v>72</c:v>
                </c:pt>
                <c:pt idx="36">
                  <c:v>67</c:v>
                </c:pt>
                <c:pt idx="37">
                  <c:v>60</c:v>
                </c:pt>
                <c:pt idx="38">
                  <c:v>50</c:v>
                </c:pt>
                <c:pt idx="39">
                  <c:v>43</c:v>
                </c:pt>
                <c:pt idx="40">
                  <c:v>42</c:v>
                </c:pt>
                <c:pt idx="41">
                  <c:v>36</c:v>
                </c:pt>
                <c:pt idx="42">
                  <c:v>30</c:v>
                </c:pt>
                <c:pt idx="43">
                  <c:v>26</c:v>
                </c:pt>
                <c:pt idx="44">
                  <c:v>22</c:v>
                </c:pt>
                <c:pt idx="45">
                  <c:v>15</c:v>
                </c:pt>
                <c:pt idx="46">
                  <c:v>13</c:v>
                </c:pt>
                <c:pt idx="47">
                  <c:v>8</c:v>
                </c:pt>
                <c:pt idx="48">
                  <c:v>6</c:v>
                </c:pt>
                <c:pt idx="49">
                  <c:v>3</c:v>
                </c:pt>
                <c:pt idx="50">
                  <c:v>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341312"/>
        <c:axId val="105343616"/>
      </c:scatterChart>
      <c:valAx>
        <c:axId val="105341312"/>
        <c:scaling>
          <c:orientation val="minMax"/>
          <c:max val="30"/>
          <c:min val="-20"/>
        </c:scaling>
        <c:delete val="0"/>
        <c:axPos val="b"/>
        <c:majorGridlines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343616"/>
        <c:crosses val="autoZero"/>
        <c:crossBetween val="midCat"/>
        <c:majorUnit val="5"/>
      </c:valAx>
      <c:valAx>
        <c:axId val="105343616"/>
        <c:scaling>
          <c:orientation val="minMax"/>
          <c:max val="4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341312"/>
        <c:crosses val="autoZero"/>
        <c:crossBetween val="midCat"/>
        <c:majorUnit val="50"/>
        <c:minorUnit val="1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92191681814491"/>
          <c:y val="0.13805485096765893"/>
          <c:w val="0.80699300212056135"/>
          <c:h val="0.69782811980959802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yVal>
            <c:numRef>
              <c:f>'По дням'!$W$10:$W$373</c:f>
              <c:numCache>
                <c:formatCode>General</c:formatCode>
                <c:ptCount val="364"/>
                <c:pt idx="0">
                  <c:v>2.1106583439734701</c:v>
                </c:pt>
                <c:pt idx="1">
                  <c:v>2.0635541300704499</c:v>
                </c:pt>
                <c:pt idx="2">
                  <c:v>1.95490328280711</c:v>
                </c:pt>
                <c:pt idx="3">
                  <c:v>1.9816188294378601</c:v>
                </c:pt>
                <c:pt idx="4">
                  <c:v>2.14772869649327</c:v>
                </c:pt>
                <c:pt idx="5">
                  <c:v>2.2467558070766098</c:v>
                </c:pt>
                <c:pt idx="6">
                  <c:v>2.21254983666983</c:v>
                </c:pt>
                <c:pt idx="7">
                  <c:v>2.0279804700153301</c:v>
                </c:pt>
                <c:pt idx="8">
                  <c:v>2.0435699290045202</c:v>
                </c:pt>
                <c:pt idx="9">
                  <c:v>2.0668977450174002</c:v>
                </c:pt>
                <c:pt idx="10">
                  <c:v>1.99364949034269</c:v>
                </c:pt>
                <c:pt idx="11">
                  <c:v>1.9884597999481299</c:v>
                </c:pt>
                <c:pt idx="12">
                  <c:v>1.92550368264867</c:v>
                </c:pt>
                <c:pt idx="13">
                  <c:v>1.9837113989931601</c:v>
                </c:pt>
                <c:pt idx="14">
                  <c:v>1.92464310205852</c:v>
                </c:pt>
                <c:pt idx="15">
                  <c:v>1.96360579728369</c:v>
                </c:pt>
                <c:pt idx="16">
                  <c:v>2.0277190386821502</c:v>
                </c:pt>
                <c:pt idx="17">
                  <c:v>1.94538298112813</c:v>
                </c:pt>
                <c:pt idx="18">
                  <c:v>1.93585933547892</c:v>
                </c:pt>
                <c:pt idx="19">
                  <c:v>1.8916601470226799</c:v>
                </c:pt>
                <c:pt idx="20">
                  <c:v>1.91921412911837</c:v>
                </c:pt>
                <c:pt idx="21">
                  <c:v>1.96415298634888</c:v>
                </c:pt>
                <c:pt idx="22">
                  <c:v>1.96772421764678</c:v>
                </c:pt>
                <c:pt idx="23">
                  <c:v>1.88243103692294</c:v>
                </c:pt>
                <c:pt idx="24">
                  <c:v>1.88072901507191</c:v>
                </c:pt>
                <c:pt idx="25">
                  <c:v>1.8821471330117501</c:v>
                </c:pt>
                <c:pt idx="26">
                  <c:v>1.878089553955</c:v>
                </c:pt>
                <c:pt idx="27">
                  <c:v>1.8707817395384101</c:v>
                </c:pt>
                <c:pt idx="28">
                  <c:v>1.8436662842468201</c:v>
                </c:pt>
                <c:pt idx="29">
                  <c:v>1.86292092174836</c:v>
                </c:pt>
                <c:pt idx="30">
                  <c:v>2.03733965564314</c:v>
                </c:pt>
                <c:pt idx="31">
                  <c:v>2.0658445706677901</c:v>
                </c:pt>
                <c:pt idx="32">
                  <c:v>2.0334697834380799</c:v>
                </c:pt>
                <c:pt idx="33">
                  <c:v>1.98152610768819</c:v>
                </c:pt>
                <c:pt idx="34">
                  <c:v>2.0622125939953699</c:v>
                </c:pt>
                <c:pt idx="35">
                  <c:v>2.1252134464162902</c:v>
                </c:pt>
                <c:pt idx="36">
                  <c:v>2.0090943631952101</c:v>
                </c:pt>
                <c:pt idx="37">
                  <c:v>1.91064536774268</c:v>
                </c:pt>
                <c:pt idx="38">
                  <c:v>1.8680911013959001</c:v>
                </c:pt>
                <c:pt idx="39">
                  <c:v>1.9630472257885301</c:v>
                </c:pt>
                <c:pt idx="40">
                  <c:v>1.9641894638117099</c:v>
                </c:pt>
                <c:pt idx="41">
                  <c:v>2.0503702541945499</c:v>
                </c:pt>
                <c:pt idx="42">
                  <c:v>1.9649846829893001</c:v>
                </c:pt>
                <c:pt idx="43">
                  <c:v>1.88242456154071</c:v>
                </c:pt>
                <c:pt idx="44">
                  <c:v>1.84976457906489</c:v>
                </c:pt>
                <c:pt idx="45">
                  <c:v>1.8181533467387201</c:v>
                </c:pt>
                <c:pt idx="46">
                  <c:v>1.90748058692614</c:v>
                </c:pt>
                <c:pt idx="47">
                  <c:v>1.8223212847763799</c:v>
                </c:pt>
                <c:pt idx="48">
                  <c:v>1.7362483470373999</c:v>
                </c:pt>
                <c:pt idx="49">
                  <c:v>1.74557415400479</c:v>
                </c:pt>
                <c:pt idx="50">
                  <c:v>1.7414931235870801</c:v>
                </c:pt>
                <c:pt idx="51">
                  <c:v>1.7421882345778199</c:v>
                </c:pt>
                <c:pt idx="52">
                  <c:v>1.7205815451556901</c:v>
                </c:pt>
                <c:pt idx="53">
                  <c:v>1.74217897536733</c:v>
                </c:pt>
                <c:pt idx="54">
                  <c:v>1.89316044508966</c:v>
                </c:pt>
                <c:pt idx="55">
                  <c:v>1.8281656671553399</c:v>
                </c:pt>
                <c:pt idx="56">
                  <c:v>1.8487288193563001</c:v>
                </c:pt>
                <c:pt idx="57">
                  <c:v>1.74038791511242</c:v>
                </c:pt>
                <c:pt idx="58">
                  <c:v>1.7462926905921501</c:v>
                </c:pt>
                <c:pt idx="59">
                  <c:v>1.75147382150149</c:v>
                </c:pt>
                <c:pt idx="60">
                  <c:v>1.7479840432207701</c:v>
                </c:pt>
                <c:pt idx="61">
                  <c:v>1.74165812139385</c:v>
                </c:pt>
                <c:pt idx="62">
                  <c:v>1.7243273105211301</c:v>
                </c:pt>
                <c:pt idx="63">
                  <c:v>1.68741705308572</c:v>
                </c:pt>
                <c:pt idx="64">
                  <c:v>1.6608989894087001</c:v>
                </c:pt>
                <c:pt idx="65">
                  <c:v>1.6281228338462601</c:v>
                </c:pt>
                <c:pt idx="66">
                  <c:v>1.62317715002149</c:v>
                </c:pt>
                <c:pt idx="67">
                  <c:v>1.6471340595167601</c:v>
                </c:pt>
                <c:pt idx="68">
                  <c:v>1.6561417158146201</c:v>
                </c:pt>
                <c:pt idx="69">
                  <c:v>1.6473983145183899</c:v>
                </c:pt>
                <c:pt idx="70">
                  <c:v>1.63193241152469</c:v>
                </c:pt>
                <c:pt idx="71">
                  <c:v>1.58377232742163</c:v>
                </c:pt>
                <c:pt idx="72">
                  <c:v>1.5860485617992699</c:v>
                </c:pt>
                <c:pt idx="73">
                  <c:v>1.5790431675909</c:v>
                </c:pt>
                <c:pt idx="74">
                  <c:v>1.57017150752612</c:v>
                </c:pt>
                <c:pt idx="75">
                  <c:v>1.55902023219081</c:v>
                </c:pt>
                <c:pt idx="76">
                  <c:v>1.55209449356949</c:v>
                </c:pt>
                <c:pt idx="77">
                  <c:v>1.5523986668374901</c:v>
                </c:pt>
                <c:pt idx="78">
                  <c:v>1.5412448488753001</c:v>
                </c:pt>
                <c:pt idx="79">
                  <c:v>1.53166517188641</c:v>
                </c:pt>
                <c:pt idx="80">
                  <c:v>1.53097782307101</c:v>
                </c:pt>
                <c:pt idx="81">
                  <c:v>1.52031436438347</c:v>
                </c:pt>
                <c:pt idx="82">
                  <c:v>1.51856944532203</c:v>
                </c:pt>
                <c:pt idx="83">
                  <c:v>1.5117681563175001</c:v>
                </c:pt>
                <c:pt idx="84">
                  <c:v>1.50002965902074</c:v>
                </c:pt>
                <c:pt idx="85">
                  <c:v>1.4962926802518499</c:v>
                </c:pt>
                <c:pt idx="86">
                  <c:v>1.4891929113011599</c:v>
                </c:pt>
                <c:pt idx="87">
                  <c:v>1.48768334089763</c:v>
                </c:pt>
                <c:pt idx="88">
                  <c:v>1.47950229172307</c:v>
                </c:pt>
                <c:pt idx="89">
                  <c:v>1.4690001194892801</c:v>
                </c:pt>
                <c:pt idx="90">
                  <c:v>1.4730854695631399</c:v>
                </c:pt>
                <c:pt idx="91">
                  <c:v>1.45494993478072</c:v>
                </c:pt>
                <c:pt idx="92">
                  <c:v>1.45472900476682</c:v>
                </c:pt>
                <c:pt idx="93">
                  <c:v>1.4469832134632601</c:v>
                </c:pt>
                <c:pt idx="94">
                  <c:v>1.43142699253699</c:v>
                </c:pt>
                <c:pt idx="95">
                  <c:v>1.4325724336532899</c:v>
                </c:pt>
                <c:pt idx="96">
                  <c:v>1.4245424680462599</c:v>
                </c:pt>
                <c:pt idx="97">
                  <c:v>1.42478955945796</c:v>
                </c:pt>
                <c:pt idx="98">
                  <c:v>1.4136103612695701</c:v>
                </c:pt>
                <c:pt idx="99">
                  <c:v>1.4093726544948899</c:v>
                </c:pt>
                <c:pt idx="100">
                  <c:v>1.3998565157054601</c:v>
                </c:pt>
                <c:pt idx="101">
                  <c:v>1.38960640376779</c:v>
                </c:pt>
                <c:pt idx="102">
                  <c:v>1.3946256875820899</c:v>
                </c:pt>
                <c:pt idx="103">
                  <c:v>1.3778402242271699</c:v>
                </c:pt>
                <c:pt idx="104">
                  <c:v>1.3827316029107399</c:v>
                </c:pt>
                <c:pt idx="105">
                  <c:v>1.3674460432805999</c:v>
                </c:pt>
                <c:pt idx="106">
                  <c:v>1.35727060336853</c:v>
                </c:pt>
                <c:pt idx="107">
                  <c:v>1.36356686997178</c:v>
                </c:pt>
                <c:pt idx="108">
                  <c:v>1.35188007615143</c:v>
                </c:pt>
                <c:pt idx="109">
                  <c:v>1.35452779913716</c:v>
                </c:pt>
                <c:pt idx="110">
                  <c:v>1.33866270989377</c:v>
                </c:pt>
                <c:pt idx="111">
                  <c:v>1.3401176804941399</c:v>
                </c:pt>
                <c:pt idx="112">
                  <c:v>1.32615009822761</c:v>
                </c:pt>
                <c:pt idx="113">
                  <c:v>1.31584778449954</c:v>
                </c:pt>
                <c:pt idx="114">
                  <c:v>1.3138776516187201</c:v>
                </c:pt>
                <c:pt idx="115">
                  <c:v>1.30883086289336</c:v>
                </c:pt>
                <c:pt idx="116">
                  <c:v>1.30241582475717</c:v>
                </c:pt>
                <c:pt idx="117">
                  <c:v>1.29331727238493</c:v>
                </c:pt>
                <c:pt idx="118">
                  <c:v>1.2940086953320999</c:v>
                </c:pt>
                <c:pt idx="119">
                  <c:v>1.2921561754566</c:v>
                </c:pt>
                <c:pt idx="120">
                  <c:v>1.2921423355071</c:v>
                </c:pt>
                <c:pt idx="121">
                  <c:v>1.2828870607152101</c:v>
                </c:pt>
                <c:pt idx="122">
                  <c:v>1.28243134009974</c:v>
                </c:pt>
                <c:pt idx="123">
                  <c:v>1.2747195205356101</c:v>
                </c:pt>
                <c:pt idx="124">
                  <c:v>1.28103025555219</c:v>
                </c:pt>
                <c:pt idx="125">
                  <c:v>1.26297120237986</c:v>
                </c:pt>
                <c:pt idx="126">
                  <c:v>1.2557758306079301</c:v>
                </c:pt>
                <c:pt idx="127">
                  <c:v>1.24345352763894</c:v>
                </c:pt>
                <c:pt idx="128">
                  <c:v>1.24477806784411</c:v>
                </c:pt>
                <c:pt idx="129">
                  <c:v>1.2316510736469799</c:v>
                </c:pt>
                <c:pt idx="130">
                  <c:v>1.22789608794151</c:v>
                </c:pt>
                <c:pt idx="131">
                  <c:v>1.2163129757203499</c:v>
                </c:pt>
                <c:pt idx="132">
                  <c:v>1.2199145035830801</c:v>
                </c:pt>
                <c:pt idx="133">
                  <c:v>1.2174953719603001</c:v>
                </c:pt>
                <c:pt idx="134">
                  <c:v>1.21091806628961</c:v>
                </c:pt>
                <c:pt idx="135">
                  <c:v>1.20757272076772</c:v>
                </c:pt>
                <c:pt idx="136">
                  <c:v>1.2015163510561599</c:v>
                </c:pt>
                <c:pt idx="137">
                  <c:v>1.20418863449435</c:v>
                </c:pt>
                <c:pt idx="138">
                  <c:v>1.20915492307312</c:v>
                </c:pt>
                <c:pt idx="139">
                  <c:v>1.18713460761527</c:v>
                </c:pt>
                <c:pt idx="140">
                  <c:v>1.1745092515966999</c:v>
                </c:pt>
                <c:pt idx="141">
                  <c:v>1.17557400631947</c:v>
                </c:pt>
                <c:pt idx="142">
                  <c:v>1.1769027825418701</c:v>
                </c:pt>
                <c:pt idx="143">
                  <c:v>1.17393197663565</c:v>
                </c:pt>
                <c:pt idx="144">
                  <c:v>1.17744633454682</c:v>
                </c:pt>
                <c:pt idx="145">
                  <c:v>1.1832432920587199</c:v>
                </c:pt>
                <c:pt idx="146">
                  <c:v>1.1699194367567001</c:v>
                </c:pt>
                <c:pt idx="147">
                  <c:v>1.1750135922081599</c:v>
                </c:pt>
                <c:pt idx="148">
                  <c:v>1.1690884478486201</c:v>
                </c:pt>
                <c:pt idx="149">
                  <c:v>1.1411482728971101</c:v>
                </c:pt>
                <c:pt idx="150">
                  <c:v>1.1402129714042</c:v>
                </c:pt>
                <c:pt idx="151">
                  <c:v>1.1448581377741101</c:v>
                </c:pt>
                <c:pt idx="152">
                  <c:v>1.14542684909126</c:v>
                </c:pt>
                <c:pt idx="153">
                  <c:v>1.13338948906032</c:v>
                </c:pt>
                <c:pt idx="154">
                  <c:v>1.1336918157893201</c:v>
                </c:pt>
                <c:pt idx="155">
                  <c:v>1.1361822953773999</c:v>
                </c:pt>
                <c:pt idx="156">
                  <c:v>1.1446121983812401</c:v>
                </c:pt>
                <c:pt idx="157">
                  <c:v>1.1338218445480499</c:v>
                </c:pt>
                <c:pt idx="158">
                  <c:v>1.1293195899523401</c:v>
                </c:pt>
                <c:pt idx="159">
                  <c:v>1.12666343264885</c:v>
                </c:pt>
                <c:pt idx="160">
                  <c:v>1.12856102918183</c:v>
                </c:pt>
                <c:pt idx="161">
                  <c:v>1.1366169236685</c:v>
                </c:pt>
                <c:pt idx="162">
                  <c:v>1.13785175988892</c:v>
                </c:pt>
                <c:pt idx="163">
                  <c:v>1.1293990070984601</c:v>
                </c:pt>
                <c:pt idx="164">
                  <c:v>1.1407877863767899</c:v>
                </c:pt>
                <c:pt idx="165">
                  <c:v>1.12424245420697</c:v>
                </c:pt>
                <c:pt idx="166">
                  <c:v>1.1214130728812</c:v>
                </c:pt>
                <c:pt idx="167">
                  <c:v>1.1278186390101601</c:v>
                </c:pt>
                <c:pt idx="168">
                  <c:v>1.1319714238138601</c:v>
                </c:pt>
                <c:pt idx="169">
                  <c:v>1.12442668614182</c:v>
                </c:pt>
                <c:pt idx="170">
                  <c:v>1.1267087757568</c:v>
                </c:pt>
                <c:pt idx="171">
                  <c:v>1.1275925507207101</c:v>
                </c:pt>
                <c:pt idx="172">
                  <c:v>1.1270695173908201</c:v>
                </c:pt>
                <c:pt idx="173">
                  <c:v>1.1255179264284201</c:v>
                </c:pt>
                <c:pt idx="174">
                  <c:v>1.1235322513377199</c:v>
                </c:pt>
                <c:pt idx="175">
                  <c:v>1.1273234546928499</c:v>
                </c:pt>
                <c:pt idx="176">
                  <c:v>1.13079132334891</c:v>
                </c:pt>
                <c:pt idx="177">
                  <c:v>1.1314464044713499</c:v>
                </c:pt>
                <c:pt idx="178">
                  <c:v>1.1336626203981199</c:v>
                </c:pt>
                <c:pt idx="179">
                  <c:v>1.1349239165971601</c:v>
                </c:pt>
                <c:pt idx="180">
                  <c:v>1.14281517160459</c:v>
                </c:pt>
                <c:pt idx="181">
                  <c:v>1.1495197829475501</c:v>
                </c:pt>
                <c:pt idx="182">
                  <c:v>1.1374528532580099</c:v>
                </c:pt>
                <c:pt idx="183">
                  <c:v>1.1367307565249101</c:v>
                </c:pt>
                <c:pt idx="184">
                  <c:v>1.1353951993603599</c:v>
                </c:pt>
                <c:pt idx="185">
                  <c:v>1.1338468637058099</c:v>
                </c:pt>
                <c:pt idx="186">
                  <c:v>1.1342826755438999</c:v>
                </c:pt>
                <c:pt idx="187">
                  <c:v>1.14783477036649</c:v>
                </c:pt>
                <c:pt idx="188">
                  <c:v>1.1437037328747</c:v>
                </c:pt>
                <c:pt idx="189">
                  <c:v>1.1462975437181799</c:v>
                </c:pt>
                <c:pt idx="190">
                  <c:v>1.1577346978310099</c:v>
                </c:pt>
                <c:pt idx="191">
                  <c:v>1.17090765843777</c:v>
                </c:pt>
                <c:pt idx="192">
                  <c:v>1.17351751877164</c:v>
                </c:pt>
                <c:pt idx="193">
                  <c:v>1.1649201075101101</c:v>
                </c:pt>
                <c:pt idx="194">
                  <c:v>1.1619676120521401</c:v>
                </c:pt>
                <c:pt idx="195">
                  <c:v>1.16629689191978</c:v>
                </c:pt>
                <c:pt idx="196">
                  <c:v>1.1654000110254199</c:v>
                </c:pt>
                <c:pt idx="197">
                  <c:v>1.16822657688056</c:v>
                </c:pt>
                <c:pt idx="198">
                  <c:v>1.1785739661574499</c:v>
                </c:pt>
                <c:pt idx="199">
                  <c:v>1.18372012268173</c:v>
                </c:pt>
                <c:pt idx="200">
                  <c:v>1.19149410937448</c:v>
                </c:pt>
                <c:pt idx="201">
                  <c:v>1.1966645648016001</c:v>
                </c:pt>
                <c:pt idx="202">
                  <c:v>1.19888019845688</c:v>
                </c:pt>
                <c:pt idx="203">
                  <c:v>1.2149797808085401</c:v>
                </c:pt>
                <c:pt idx="204">
                  <c:v>1.2019435051355101</c:v>
                </c:pt>
                <c:pt idx="205">
                  <c:v>1.2027989051740999</c:v>
                </c:pt>
                <c:pt idx="206">
                  <c:v>1.2158319477497901</c:v>
                </c:pt>
                <c:pt idx="207">
                  <c:v>1.22235146507946</c:v>
                </c:pt>
                <c:pt idx="208">
                  <c:v>1.21731139065628</c:v>
                </c:pt>
                <c:pt idx="209">
                  <c:v>1.2156754382880799</c:v>
                </c:pt>
                <c:pt idx="210">
                  <c:v>1.2179913714108399</c:v>
                </c:pt>
                <c:pt idx="211">
                  <c:v>1.22623260562853</c:v>
                </c:pt>
                <c:pt idx="212">
                  <c:v>1.2246759238363401</c:v>
                </c:pt>
                <c:pt idx="213">
                  <c:v>1.24192819398051</c:v>
                </c:pt>
                <c:pt idx="214">
                  <c:v>1.2473325704248199</c:v>
                </c:pt>
                <c:pt idx="215">
                  <c:v>1.2560665863154401</c:v>
                </c:pt>
                <c:pt idx="216">
                  <c:v>1.2558583867102</c:v>
                </c:pt>
                <c:pt idx="217">
                  <c:v>1.26617894262979</c:v>
                </c:pt>
                <c:pt idx="218">
                  <c:v>1.2642212910361199</c:v>
                </c:pt>
                <c:pt idx="219">
                  <c:v>1.27956065609523</c:v>
                </c:pt>
                <c:pt idx="220">
                  <c:v>1.2720496853590699</c:v>
                </c:pt>
                <c:pt idx="221">
                  <c:v>1.28730162733602</c:v>
                </c:pt>
                <c:pt idx="222">
                  <c:v>1.29146470949527</c:v>
                </c:pt>
                <c:pt idx="223">
                  <c:v>1.30661749397903</c:v>
                </c:pt>
                <c:pt idx="224">
                  <c:v>1.31112648137509</c:v>
                </c:pt>
                <c:pt idx="225">
                  <c:v>1.3227748017985801</c:v>
                </c:pt>
                <c:pt idx="226">
                  <c:v>1.31385423626235</c:v>
                </c:pt>
                <c:pt idx="227">
                  <c:v>1.3176711681773801</c:v>
                </c:pt>
                <c:pt idx="228">
                  <c:v>1.3172503080432401</c:v>
                </c:pt>
                <c:pt idx="229">
                  <c:v>1.33125452021986</c:v>
                </c:pt>
                <c:pt idx="230">
                  <c:v>1.32456372281617</c:v>
                </c:pt>
                <c:pt idx="231">
                  <c:v>1.3427092753410199</c:v>
                </c:pt>
                <c:pt idx="232">
                  <c:v>1.3460667528421699</c:v>
                </c:pt>
                <c:pt idx="233">
                  <c:v>1.3595293964094199</c:v>
                </c:pt>
                <c:pt idx="234">
                  <c:v>1.3745112191345401</c:v>
                </c:pt>
                <c:pt idx="235">
                  <c:v>1.3841699160215499</c:v>
                </c:pt>
                <c:pt idx="236">
                  <c:v>1.39511912386615</c:v>
                </c:pt>
                <c:pt idx="237">
                  <c:v>1.37751222586732</c:v>
                </c:pt>
                <c:pt idx="238">
                  <c:v>1.3780153644850901</c:v>
                </c:pt>
                <c:pt idx="239">
                  <c:v>1.38086120584889</c:v>
                </c:pt>
                <c:pt idx="240">
                  <c:v>1.3891616494920001</c:v>
                </c:pt>
                <c:pt idx="241">
                  <c:v>1.3923582599501301</c:v>
                </c:pt>
                <c:pt idx="242">
                  <c:v>1.4126126051942001</c:v>
                </c:pt>
                <c:pt idx="243">
                  <c:v>1.4271104595427899</c:v>
                </c:pt>
                <c:pt idx="244">
                  <c:v>1.42515305425267</c:v>
                </c:pt>
                <c:pt idx="245">
                  <c:v>1.42877714336593</c:v>
                </c:pt>
                <c:pt idx="246">
                  <c:v>1.4174352635280301</c:v>
                </c:pt>
                <c:pt idx="247">
                  <c:v>1.4309222879819099</c:v>
                </c:pt>
                <c:pt idx="248">
                  <c:v>1.4542832324644901</c:v>
                </c:pt>
                <c:pt idx="249">
                  <c:v>1.44082924688051</c:v>
                </c:pt>
                <c:pt idx="250">
                  <c:v>1.46176838013844</c:v>
                </c:pt>
                <c:pt idx="251">
                  <c:v>1.4558839068851599</c:v>
                </c:pt>
                <c:pt idx="252">
                  <c:v>1.4615744535745101</c:v>
                </c:pt>
                <c:pt idx="253">
                  <c:v>1.45585773040193</c:v>
                </c:pt>
                <c:pt idx="254">
                  <c:v>1.46614375802286</c:v>
                </c:pt>
                <c:pt idx="255">
                  <c:v>1.4774078063556</c:v>
                </c:pt>
                <c:pt idx="256">
                  <c:v>1.47952573591843</c:v>
                </c:pt>
                <c:pt idx="257">
                  <c:v>1.4943291670757199</c:v>
                </c:pt>
                <c:pt idx="258">
                  <c:v>1.4956817801900499</c:v>
                </c:pt>
                <c:pt idx="259">
                  <c:v>1.5155247734164401</c:v>
                </c:pt>
                <c:pt idx="260">
                  <c:v>1.5283703511585101</c:v>
                </c:pt>
                <c:pt idx="261">
                  <c:v>1.50966034165895</c:v>
                </c:pt>
                <c:pt idx="262">
                  <c:v>1.51925784503724</c:v>
                </c:pt>
                <c:pt idx="263">
                  <c:v>1.52280568330175</c:v>
                </c:pt>
                <c:pt idx="264">
                  <c:v>1.5396550503814601</c:v>
                </c:pt>
                <c:pt idx="265">
                  <c:v>1.54966621561289</c:v>
                </c:pt>
                <c:pt idx="266">
                  <c:v>1.55606646712102</c:v>
                </c:pt>
                <c:pt idx="267">
                  <c:v>1.5605582926391399</c:v>
                </c:pt>
                <c:pt idx="268">
                  <c:v>1.5671863872134799</c:v>
                </c:pt>
                <c:pt idx="269">
                  <c:v>1.5746626083453199</c:v>
                </c:pt>
                <c:pt idx="270">
                  <c:v>1.5789841934206501</c:v>
                </c:pt>
                <c:pt idx="271">
                  <c:v>1.5773364390462801</c:v>
                </c:pt>
                <c:pt idx="272">
                  <c:v>1.6015701411319201</c:v>
                </c:pt>
                <c:pt idx="273">
                  <c:v>1.5874906623604601</c:v>
                </c:pt>
                <c:pt idx="274">
                  <c:v>1.5982221871643001</c:v>
                </c:pt>
                <c:pt idx="275">
                  <c:v>1.61213097492883</c:v>
                </c:pt>
                <c:pt idx="276">
                  <c:v>1.6072269785389399</c:v>
                </c:pt>
                <c:pt idx="277">
                  <c:v>1.6162846523210299</c:v>
                </c:pt>
                <c:pt idx="278">
                  <c:v>1.6209309353977299</c:v>
                </c:pt>
                <c:pt idx="279">
                  <c:v>1.6292161451138201</c:v>
                </c:pt>
                <c:pt idx="280">
                  <c:v>1.6396101135719601</c:v>
                </c:pt>
                <c:pt idx="281">
                  <c:v>1.65860635532649</c:v>
                </c:pt>
                <c:pt idx="282">
                  <c:v>1.6633451235615999</c:v>
                </c:pt>
                <c:pt idx="283">
                  <c:v>1.653695101411</c:v>
                </c:pt>
                <c:pt idx="284">
                  <c:v>1.66074288497182</c:v>
                </c:pt>
                <c:pt idx="285">
                  <c:v>1.67269692368251</c:v>
                </c:pt>
                <c:pt idx="286">
                  <c:v>1.6713756924546199</c:v>
                </c:pt>
                <c:pt idx="287">
                  <c:v>1.68207219219848</c:v>
                </c:pt>
                <c:pt idx="288">
                  <c:v>1.6823791235072001</c:v>
                </c:pt>
                <c:pt idx="289">
                  <c:v>1.6930130371659</c:v>
                </c:pt>
                <c:pt idx="290">
                  <c:v>1.69376582986116</c:v>
                </c:pt>
                <c:pt idx="291">
                  <c:v>1.71414399514962</c:v>
                </c:pt>
                <c:pt idx="292">
                  <c:v>1.7231323688251801</c:v>
                </c:pt>
                <c:pt idx="293">
                  <c:v>1.7150603411082199</c:v>
                </c:pt>
                <c:pt idx="294">
                  <c:v>1.7255684973451899</c:v>
                </c:pt>
                <c:pt idx="295">
                  <c:v>1.7334180397082499</c:v>
                </c:pt>
                <c:pt idx="296">
                  <c:v>1.7352359030461599</c:v>
                </c:pt>
                <c:pt idx="297">
                  <c:v>1.7367700814597999</c:v>
                </c:pt>
                <c:pt idx="298">
                  <c:v>1.7528346896382301</c:v>
                </c:pt>
                <c:pt idx="299">
                  <c:v>1.7942679522809499</c:v>
                </c:pt>
                <c:pt idx="300">
                  <c:v>1.78613809351273</c:v>
                </c:pt>
                <c:pt idx="301">
                  <c:v>1.81647080175577</c:v>
                </c:pt>
                <c:pt idx="302">
                  <c:v>1.79374409454844</c:v>
                </c:pt>
                <c:pt idx="303">
                  <c:v>1.7988562507211801</c:v>
                </c:pt>
                <c:pt idx="304">
                  <c:v>1.7894822847743801</c:v>
                </c:pt>
                <c:pt idx="305">
                  <c:v>1.79234279084139</c:v>
                </c:pt>
                <c:pt idx="306">
                  <c:v>1.79113934682598</c:v>
                </c:pt>
                <c:pt idx="307">
                  <c:v>1.8022591195506199</c:v>
                </c:pt>
                <c:pt idx="308">
                  <c:v>1.7979938864300999</c:v>
                </c:pt>
                <c:pt idx="309">
                  <c:v>1.8117945344698201</c:v>
                </c:pt>
                <c:pt idx="310">
                  <c:v>1.8156870551848501</c:v>
                </c:pt>
                <c:pt idx="311">
                  <c:v>1.8322637848304699</c:v>
                </c:pt>
                <c:pt idx="312">
                  <c:v>1.8334423541536899</c:v>
                </c:pt>
                <c:pt idx="313">
                  <c:v>1.85676208187051</c:v>
                </c:pt>
                <c:pt idx="314">
                  <c:v>1.8619502075950101</c:v>
                </c:pt>
                <c:pt idx="315">
                  <c:v>1.8549254025689601</c:v>
                </c:pt>
                <c:pt idx="316">
                  <c:v>1.86523006898649</c:v>
                </c:pt>
                <c:pt idx="317">
                  <c:v>1.86995359029852</c:v>
                </c:pt>
                <c:pt idx="318">
                  <c:v>1.8737975046539701</c:v>
                </c:pt>
                <c:pt idx="319">
                  <c:v>1.8743024723769099</c:v>
                </c:pt>
                <c:pt idx="320">
                  <c:v>1.8667840392503401</c:v>
                </c:pt>
                <c:pt idx="321">
                  <c:v>1.9060867016113301</c:v>
                </c:pt>
                <c:pt idx="322">
                  <c:v>1.89341706554244</c:v>
                </c:pt>
                <c:pt idx="323">
                  <c:v>1.8799157168577401</c:v>
                </c:pt>
                <c:pt idx="324">
                  <c:v>1.89716839594949</c:v>
                </c:pt>
                <c:pt idx="325">
                  <c:v>1.91487716399249</c:v>
                </c:pt>
                <c:pt idx="326">
                  <c:v>1.9039801022902101</c:v>
                </c:pt>
                <c:pt idx="327">
                  <c:v>1.8998769905766699</c:v>
                </c:pt>
                <c:pt idx="328">
                  <c:v>1.9930517268933301</c:v>
                </c:pt>
                <c:pt idx="329">
                  <c:v>2.03395343029164</c:v>
                </c:pt>
                <c:pt idx="330">
                  <c:v>1.9782954132989199</c:v>
                </c:pt>
                <c:pt idx="331">
                  <c:v>2.0460718504814301</c:v>
                </c:pt>
                <c:pt idx="332">
                  <c:v>2.04050091217524</c:v>
                </c:pt>
                <c:pt idx="333">
                  <c:v>1.9498945845565301</c:v>
                </c:pt>
                <c:pt idx="334">
                  <c:v>1.9753606480178301</c:v>
                </c:pt>
                <c:pt idx="335">
                  <c:v>1.9699968340795999</c:v>
                </c:pt>
                <c:pt idx="336">
                  <c:v>1.9435434141593699</c:v>
                </c:pt>
                <c:pt idx="337">
                  <c:v>1.97046699110598</c:v>
                </c:pt>
                <c:pt idx="338">
                  <c:v>2.0281365217007501</c:v>
                </c:pt>
                <c:pt idx="339">
                  <c:v>1.9561045474062499</c:v>
                </c:pt>
                <c:pt idx="340">
                  <c:v>2.0444186852658399</c:v>
                </c:pt>
                <c:pt idx="341">
                  <c:v>2.1257926833173402</c:v>
                </c:pt>
                <c:pt idx="342">
                  <c:v>2.1220995852794</c:v>
                </c:pt>
                <c:pt idx="343">
                  <c:v>2.12596624284427</c:v>
                </c:pt>
                <c:pt idx="344">
                  <c:v>2.1101748865988399</c:v>
                </c:pt>
                <c:pt idx="345">
                  <c:v>2.0046526078990201</c:v>
                </c:pt>
                <c:pt idx="346">
                  <c:v>2.1170846163598598</c:v>
                </c:pt>
                <c:pt idx="347">
                  <c:v>2.1147006878280599</c:v>
                </c:pt>
                <c:pt idx="348">
                  <c:v>2.1118842490030199</c:v>
                </c:pt>
                <c:pt idx="349">
                  <c:v>2.0134957206236801</c:v>
                </c:pt>
                <c:pt idx="350">
                  <c:v>2.0333246901645299</c:v>
                </c:pt>
                <c:pt idx="351">
                  <c:v>1.99614004584813</c:v>
                </c:pt>
                <c:pt idx="352">
                  <c:v>1.9828435723994799</c:v>
                </c:pt>
                <c:pt idx="353">
                  <c:v>1.9816872757681001</c:v>
                </c:pt>
                <c:pt idx="354">
                  <c:v>1.9951156348389201</c:v>
                </c:pt>
                <c:pt idx="355">
                  <c:v>2.02624796461504</c:v>
                </c:pt>
                <c:pt idx="356">
                  <c:v>2.0148015528979499</c:v>
                </c:pt>
                <c:pt idx="357">
                  <c:v>1.97906878292494</c:v>
                </c:pt>
                <c:pt idx="358">
                  <c:v>1.9753302368046799</c:v>
                </c:pt>
                <c:pt idx="359">
                  <c:v>1.99214761728788</c:v>
                </c:pt>
                <c:pt idx="360">
                  <c:v>2.0020622620811501</c:v>
                </c:pt>
                <c:pt idx="361">
                  <c:v>2.0203812881962402</c:v>
                </c:pt>
                <c:pt idx="362">
                  <c:v>2.0188656144703998</c:v>
                </c:pt>
                <c:pt idx="363">
                  <c:v>1.9806680630189699</c:v>
                </c:pt>
              </c:numCache>
            </c:numRef>
          </c:yVal>
          <c:smooth val="0"/>
        </c:ser>
        <c:ser>
          <c:idx val="1"/>
          <c:order val="1"/>
          <c:spPr>
            <a:ln w="158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'По дням'!$A$10:$A$373</c:f>
              <c:numCache>
                <c:formatCode>General</c:formatCode>
                <c:ptCount val="3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</c:numCache>
            </c:numRef>
          </c:xVal>
          <c:yVal>
            <c:numRef>
              <c:f>'По дням'!$X$10:$X$373</c:f>
              <c:numCache>
                <c:formatCode>General</c:formatCode>
                <c:ptCount val="364"/>
                <c:pt idx="0">
                  <c:v>0.83313692008789197</c:v>
                </c:pt>
                <c:pt idx="1">
                  <c:v>0.78678907419520805</c:v>
                </c:pt>
                <c:pt idx="2">
                  <c:v>0.68834428984783602</c:v>
                </c:pt>
                <c:pt idx="3">
                  <c:v>0.71387312339987996</c:v>
                </c:pt>
                <c:pt idx="4">
                  <c:v>0.876624813177452</c:v>
                </c:pt>
                <c:pt idx="5">
                  <c:v>0.97464510734347798</c:v>
                </c:pt>
                <c:pt idx="6">
                  <c:v>0.940801297604273</c:v>
                </c:pt>
                <c:pt idx="7">
                  <c:v>0.76529516464107195</c:v>
                </c:pt>
                <c:pt idx="8">
                  <c:v>0.78121182736954797</c:v>
                </c:pt>
                <c:pt idx="9">
                  <c:v>0.80392255525638001</c:v>
                </c:pt>
                <c:pt idx="10">
                  <c:v>0.73208458688934597</c:v>
                </c:pt>
                <c:pt idx="11">
                  <c:v>0.73386918494666997</c:v>
                </c:pt>
                <c:pt idx="12">
                  <c:v>0.67444034511663398</c:v>
                </c:pt>
                <c:pt idx="13">
                  <c:v>0.72941077483398997</c:v>
                </c:pt>
                <c:pt idx="14">
                  <c:v>0.67945591017865603</c:v>
                </c:pt>
                <c:pt idx="15">
                  <c:v>0.71674824827056804</c:v>
                </c:pt>
                <c:pt idx="16">
                  <c:v>0.77926301940516096</c:v>
                </c:pt>
                <c:pt idx="17">
                  <c:v>0.70532984088939099</c:v>
                </c:pt>
                <c:pt idx="18">
                  <c:v>0.69653408678481099</c:v>
                </c:pt>
                <c:pt idx="19">
                  <c:v>0.66167817154997299</c:v>
                </c:pt>
                <c:pt idx="20">
                  <c:v>0.68722706593552096</c:v>
                </c:pt>
                <c:pt idx="21">
                  <c:v>0.73055411002402904</c:v>
                </c:pt>
                <c:pt idx="22">
                  <c:v>0.74083747270650802</c:v>
                </c:pt>
                <c:pt idx="23">
                  <c:v>0.65863976174194705</c:v>
                </c:pt>
                <c:pt idx="24">
                  <c:v>0.66363246316149205</c:v>
                </c:pt>
                <c:pt idx="25">
                  <c:v>0.66494159583037205</c:v>
                </c:pt>
                <c:pt idx="26">
                  <c:v>0.66766735184391501</c:v>
                </c:pt>
                <c:pt idx="27">
                  <c:v>0.660350308331076</c:v>
                </c:pt>
                <c:pt idx="28">
                  <c:v>0.64226206801535002</c:v>
                </c:pt>
                <c:pt idx="29">
                  <c:v>0.65979968140872902</c:v>
                </c:pt>
                <c:pt idx="30">
                  <c:v>0.83023307928822399</c:v>
                </c:pt>
                <c:pt idx="31">
                  <c:v>0.86531451018358296</c:v>
                </c:pt>
                <c:pt idx="32">
                  <c:v>0.83319953762474697</c:v>
                </c:pt>
                <c:pt idx="33">
                  <c:v>0.78884247913620698</c:v>
                </c:pt>
                <c:pt idx="34">
                  <c:v>0.868876689721921</c:v>
                </c:pt>
                <c:pt idx="35">
                  <c:v>0.93833345070235996</c:v>
                </c:pt>
                <c:pt idx="36">
                  <c:v>0.82292322601715695</c:v>
                </c:pt>
                <c:pt idx="37">
                  <c:v>0.73325592831104403</c:v>
                </c:pt>
                <c:pt idx="38">
                  <c:v>0.69809179468104698</c:v>
                </c:pt>
                <c:pt idx="39">
                  <c:v>0.79177654703713496</c:v>
                </c:pt>
                <c:pt idx="40">
                  <c:v>0.79974749434650905</c:v>
                </c:pt>
                <c:pt idx="41">
                  <c:v>0.88510026261879504</c:v>
                </c:pt>
                <c:pt idx="42">
                  <c:v>0.80755480202598195</c:v>
                </c:pt>
                <c:pt idx="43">
                  <c:v>0.72603535774323003</c:v>
                </c:pt>
                <c:pt idx="44">
                  <c:v>0.70079877437327298</c:v>
                </c:pt>
                <c:pt idx="45">
                  <c:v>0.67004729635563298</c:v>
                </c:pt>
                <c:pt idx="46">
                  <c:v>0.76465491986694101</c:v>
                </c:pt>
                <c:pt idx="47">
                  <c:v>0.68077740943166798</c:v>
                </c:pt>
                <c:pt idx="48">
                  <c:v>0.60532710124490896</c:v>
                </c:pt>
                <c:pt idx="49">
                  <c:v>0.62031139090114296</c:v>
                </c:pt>
                <c:pt idx="50">
                  <c:v>0.616384564573209</c:v>
                </c:pt>
                <c:pt idx="51">
                  <c:v>0.62363183073927098</c:v>
                </c:pt>
                <c:pt idx="52">
                  <c:v>0.60301710510228801</c:v>
                </c:pt>
                <c:pt idx="53">
                  <c:v>0.63018522556680001</c:v>
                </c:pt>
                <c:pt idx="54">
                  <c:v>0.78541144929488604</c:v>
                </c:pt>
                <c:pt idx="55">
                  <c:v>0.72094408457166104</c:v>
                </c:pt>
                <c:pt idx="56">
                  <c:v>0.74840372297985502</c:v>
                </c:pt>
                <c:pt idx="57">
                  <c:v>0.64205708508987303</c:v>
                </c:pt>
                <c:pt idx="58">
                  <c:v>0.65468132595779005</c:v>
                </c:pt>
                <c:pt idx="59">
                  <c:v>0.65965806969781204</c:v>
                </c:pt>
                <c:pt idx="60">
                  <c:v>0.66309088218822598</c:v>
                </c:pt>
                <c:pt idx="61">
                  <c:v>0.66370604571244496</c:v>
                </c:pt>
                <c:pt idx="62">
                  <c:v>0.64672935712572799</c:v>
                </c:pt>
                <c:pt idx="63">
                  <c:v>0.61772722531073398</c:v>
                </c:pt>
                <c:pt idx="64">
                  <c:v>0.59223596570680004</c:v>
                </c:pt>
                <c:pt idx="65">
                  <c:v>0.56819992038477696</c:v>
                </c:pt>
                <c:pt idx="66">
                  <c:v>0.56971902246798101</c:v>
                </c:pt>
                <c:pt idx="67">
                  <c:v>0.59211185842543601</c:v>
                </c:pt>
                <c:pt idx="68">
                  <c:v>0.60762215381926898</c:v>
                </c:pt>
                <c:pt idx="69">
                  <c:v>0.59917176847049203</c:v>
                </c:pt>
                <c:pt idx="70">
                  <c:v>0.59090985605842505</c:v>
                </c:pt>
                <c:pt idx="71">
                  <c:v>0.55268281075530301</c:v>
                </c:pt>
                <c:pt idx="72">
                  <c:v>0.55437805789676398</c:v>
                </c:pt>
                <c:pt idx="73">
                  <c:v>0.55365099686889196</c:v>
                </c:pt>
                <c:pt idx="74">
                  <c:v>0.55190335671755597</c:v>
                </c:pt>
                <c:pt idx="75">
                  <c:v>0.54183569543746501</c:v>
                </c:pt>
                <c:pt idx="76">
                  <c:v>0.54201259073611197</c:v>
                </c:pt>
                <c:pt idx="77">
                  <c:v>0.54347878069964495</c:v>
                </c:pt>
                <c:pt idx="78">
                  <c:v>0.53796547075518397</c:v>
                </c:pt>
                <c:pt idx="79">
                  <c:v>0.53549445509311699</c:v>
                </c:pt>
                <c:pt idx="80">
                  <c:v>0.53582990891844995</c:v>
                </c:pt>
                <c:pt idx="81">
                  <c:v>0.53303529734078003</c:v>
                </c:pt>
                <c:pt idx="82">
                  <c:v>0.530062221747157</c:v>
                </c:pt>
                <c:pt idx="83">
                  <c:v>0.52932332535511295</c:v>
                </c:pt>
                <c:pt idx="84">
                  <c:v>0.52481533022323901</c:v>
                </c:pt>
                <c:pt idx="85">
                  <c:v>0.52192498717541602</c:v>
                </c:pt>
                <c:pt idx="86">
                  <c:v>0.52135788815724904</c:v>
                </c:pt>
                <c:pt idx="87">
                  <c:v>0.52142224356201905</c:v>
                </c:pt>
                <c:pt idx="88">
                  <c:v>0.52095879824876201</c:v>
                </c:pt>
                <c:pt idx="89">
                  <c:v>0.51735081348705603</c:v>
                </c:pt>
                <c:pt idx="90">
                  <c:v>0.52229715753484796</c:v>
                </c:pt>
                <c:pt idx="91">
                  <c:v>0.50983504830437498</c:v>
                </c:pt>
                <c:pt idx="92">
                  <c:v>0.50899939121969595</c:v>
                </c:pt>
                <c:pt idx="93">
                  <c:v>0.50945963243723102</c:v>
                </c:pt>
                <c:pt idx="94">
                  <c:v>0.50000710918102298</c:v>
                </c:pt>
                <c:pt idx="95">
                  <c:v>0.50073620087967496</c:v>
                </c:pt>
                <c:pt idx="96">
                  <c:v>0.49878627711756002</c:v>
                </c:pt>
                <c:pt idx="97">
                  <c:v>0.49927619121262301</c:v>
                </c:pt>
                <c:pt idx="98">
                  <c:v>0.49685090157508099</c:v>
                </c:pt>
                <c:pt idx="99">
                  <c:v>0.50112709061399296</c:v>
                </c:pt>
                <c:pt idx="100">
                  <c:v>0.48970909003797097</c:v>
                </c:pt>
                <c:pt idx="101">
                  <c:v>0.48666634957711902</c:v>
                </c:pt>
                <c:pt idx="102">
                  <c:v>0.48961156210830797</c:v>
                </c:pt>
                <c:pt idx="103">
                  <c:v>0.480893359790529</c:v>
                </c:pt>
                <c:pt idx="104">
                  <c:v>0.48529395522367902</c:v>
                </c:pt>
                <c:pt idx="105">
                  <c:v>0.47806311396165702</c:v>
                </c:pt>
                <c:pt idx="106">
                  <c:v>0.47530563128070902</c:v>
                </c:pt>
                <c:pt idx="107">
                  <c:v>0.48318291932130197</c:v>
                </c:pt>
                <c:pt idx="108">
                  <c:v>0.47834011224227302</c:v>
                </c:pt>
                <c:pt idx="109">
                  <c:v>0.481447959298127</c:v>
                </c:pt>
                <c:pt idx="110">
                  <c:v>0.46955515832131001</c:v>
                </c:pt>
                <c:pt idx="111">
                  <c:v>0.470773095468286</c:v>
                </c:pt>
                <c:pt idx="112">
                  <c:v>0.46596676265419801</c:v>
                </c:pt>
                <c:pt idx="113">
                  <c:v>0.46300532685156098</c:v>
                </c:pt>
                <c:pt idx="114">
                  <c:v>0.45992253319617199</c:v>
                </c:pt>
                <c:pt idx="115">
                  <c:v>0.46359435307330699</c:v>
                </c:pt>
                <c:pt idx="116">
                  <c:v>0.45587042249062198</c:v>
                </c:pt>
                <c:pt idx="117">
                  <c:v>0.45297184934902301</c:v>
                </c:pt>
                <c:pt idx="118">
                  <c:v>0.45498454626376</c:v>
                </c:pt>
                <c:pt idx="119">
                  <c:v>0.461765722765341</c:v>
                </c:pt>
                <c:pt idx="120">
                  <c:v>0.461750232213548</c:v>
                </c:pt>
                <c:pt idx="121">
                  <c:v>0.45971701426881201</c:v>
                </c:pt>
                <c:pt idx="122">
                  <c:v>0.459209273945277</c:v>
                </c:pt>
                <c:pt idx="123">
                  <c:v>0.458931994534995</c:v>
                </c:pt>
                <c:pt idx="124">
                  <c:v>0.46597923410122</c:v>
                </c:pt>
                <c:pt idx="125">
                  <c:v>0.45413146718863201</c:v>
                </c:pt>
                <c:pt idx="126">
                  <c:v>0.44594906780261201</c:v>
                </c:pt>
                <c:pt idx="127">
                  <c:v>0.44043879437806399</c:v>
                </c:pt>
                <c:pt idx="128">
                  <c:v>0.442009980045099</c:v>
                </c:pt>
                <c:pt idx="129">
                  <c:v>0.435488207436871</c:v>
                </c:pt>
                <c:pt idx="130">
                  <c:v>0.43058506491110399</c:v>
                </c:pt>
                <c:pt idx="131">
                  <c:v>0.42621537443004598</c:v>
                </c:pt>
                <c:pt idx="132">
                  <c:v>0.43070183248498001</c:v>
                </c:pt>
                <c:pt idx="133">
                  <c:v>0.43660388581912601</c:v>
                </c:pt>
                <c:pt idx="134">
                  <c:v>0.42902297811001799</c:v>
                </c:pt>
                <c:pt idx="135">
                  <c:v>0.42514748962732102</c:v>
                </c:pt>
                <c:pt idx="136">
                  <c:v>0.42696200165584203</c:v>
                </c:pt>
                <c:pt idx="137">
                  <c:v>0.430001651232018</c:v>
                </c:pt>
                <c:pt idx="138">
                  <c:v>0.44390367468316899</c:v>
                </c:pt>
                <c:pt idx="139">
                  <c:v>0.419097546476356</c:v>
                </c:pt>
                <c:pt idx="140">
                  <c:v>0.41313086193987397</c:v>
                </c:pt>
                <c:pt idx="141">
                  <c:v>0.41453009080282799</c:v>
                </c:pt>
                <c:pt idx="142">
                  <c:v>0.41599173790071797</c:v>
                </c:pt>
                <c:pt idx="143">
                  <c:v>0.42121588890603301</c:v>
                </c:pt>
                <c:pt idx="144">
                  <c:v>0.42514960415048297</c:v>
                </c:pt>
                <c:pt idx="145">
                  <c:v>0.43161081608187901</c:v>
                </c:pt>
                <c:pt idx="146">
                  <c:v>0.42505515029405799</c:v>
                </c:pt>
                <c:pt idx="147">
                  <c:v>0.43072670334511598</c:v>
                </c:pt>
                <c:pt idx="148">
                  <c:v>0.42412705483699897</c:v>
                </c:pt>
                <c:pt idx="149">
                  <c:v>0.40073931089603299</c:v>
                </c:pt>
                <c:pt idx="150">
                  <c:v>0.39956343782666098</c:v>
                </c:pt>
                <c:pt idx="151">
                  <c:v>0.40526568222420301</c:v>
                </c:pt>
                <c:pt idx="152">
                  <c:v>0.40587396065564701</c:v>
                </c:pt>
                <c:pt idx="153">
                  <c:v>0.40073319930380202</c:v>
                </c:pt>
                <c:pt idx="154">
                  <c:v>0.40102230037735298</c:v>
                </c:pt>
                <c:pt idx="155">
                  <c:v>0.40389428663368299</c:v>
                </c:pt>
                <c:pt idx="156">
                  <c:v>0.413431524910989</c:v>
                </c:pt>
                <c:pt idx="157">
                  <c:v>0.40969896605803502</c:v>
                </c:pt>
                <c:pt idx="158">
                  <c:v>0.40465243533881901</c:v>
                </c:pt>
                <c:pt idx="159">
                  <c:v>0.40165351845809699</c:v>
                </c:pt>
                <c:pt idx="160">
                  <c:v>0.40378428477233103</c:v>
                </c:pt>
                <c:pt idx="161">
                  <c:v>0.41281156207983699</c:v>
                </c:pt>
                <c:pt idx="162">
                  <c:v>0.41418714503456699</c:v>
                </c:pt>
                <c:pt idx="163">
                  <c:v>0.41305456510223398</c:v>
                </c:pt>
                <c:pt idx="164">
                  <c:v>0.42577584250934503</c:v>
                </c:pt>
                <c:pt idx="165">
                  <c:v>0.40731096684213902</c:v>
                </c:pt>
                <c:pt idx="166">
                  <c:v>0.40414678015979899</c:v>
                </c:pt>
                <c:pt idx="167">
                  <c:v>0.41129465784916602</c:v>
                </c:pt>
                <c:pt idx="168">
                  <c:v>0.41591639476388598</c:v>
                </c:pt>
                <c:pt idx="169">
                  <c:v>0.407513832618494</c:v>
                </c:pt>
                <c:pt idx="170">
                  <c:v>0.41005879247603799</c:v>
                </c:pt>
                <c:pt idx="171">
                  <c:v>0.41104299513674503</c:v>
                </c:pt>
                <c:pt idx="172">
                  <c:v>0.41046060684358399</c:v>
                </c:pt>
                <c:pt idx="173">
                  <c:v>0.40873264067554399</c:v>
                </c:pt>
                <c:pt idx="174">
                  <c:v>0.40651964391343198</c:v>
                </c:pt>
                <c:pt idx="175">
                  <c:v>0.41074337626769603</c:v>
                </c:pt>
                <c:pt idx="176">
                  <c:v>0.41460399562642802</c:v>
                </c:pt>
                <c:pt idx="177">
                  <c:v>0.41533456103296401</c:v>
                </c:pt>
                <c:pt idx="178">
                  <c:v>0.41780252583536098</c:v>
                </c:pt>
                <c:pt idx="179">
                  <c:v>0.41921070250922898</c:v>
                </c:pt>
                <c:pt idx="180">
                  <c:v>0.41971553063343298</c:v>
                </c:pt>
                <c:pt idx="181">
                  <c:v>0.427200490313417</c:v>
                </c:pt>
                <c:pt idx="182">
                  <c:v>0.413742050422654</c:v>
                </c:pt>
                <c:pt idx="183">
                  <c:v>0.41293845009368602</c:v>
                </c:pt>
                <c:pt idx="184">
                  <c:v>0.41145150121127999</c:v>
                </c:pt>
                <c:pt idx="185">
                  <c:v>0.40971871084281802</c:v>
                </c:pt>
                <c:pt idx="186">
                  <c:v>0.41020569367033999</c:v>
                </c:pt>
                <c:pt idx="187">
                  <c:v>0.417022473889821</c:v>
                </c:pt>
                <c:pt idx="188">
                  <c:v>0.412416451859203</c:v>
                </c:pt>
                <c:pt idx="189">
                  <c:v>0.415307742952502</c:v>
                </c:pt>
                <c:pt idx="190">
                  <c:v>0.42804982893397497</c:v>
                </c:pt>
                <c:pt idx="191">
                  <c:v>0.43444638902132299</c:v>
                </c:pt>
                <c:pt idx="192">
                  <c:v>0.43737619179869602</c:v>
                </c:pt>
                <c:pt idx="193">
                  <c:v>0.427770352811426</c:v>
                </c:pt>
                <c:pt idx="194">
                  <c:v>0.424479937806576</c:v>
                </c:pt>
                <c:pt idx="195">
                  <c:v>0.42100599796941501</c:v>
                </c:pt>
                <c:pt idx="196">
                  <c:v>0.42001183112504598</c:v>
                </c:pt>
                <c:pt idx="197">
                  <c:v>0.423164974579397</c:v>
                </c:pt>
                <c:pt idx="198">
                  <c:v>0.42640941498868101</c:v>
                </c:pt>
                <c:pt idx="199">
                  <c:v>0.43214224584115002</c:v>
                </c:pt>
                <c:pt idx="200">
                  <c:v>0.44080723146400402</c:v>
                </c:pt>
                <c:pt idx="201">
                  <c:v>0.438278387595953</c:v>
                </c:pt>
                <c:pt idx="202">
                  <c:v>0.44074586409646299</c:v>
                </c:pt>
                <c:pt idx="203">
                  <c:v>0.45040476245169597</c:v>
                </c:pt>
                <c:pt idx="204">
                  <c:v>0.43587061748417799</c:v>
                </c:pt>
                <c:pt idx="205">
                  <c:v>0.436826147774176</c:v>
                </c:pt>
                <c:pt idx="206">
                  <c:v>0.44306031663608197</c:v>
                </c:pt>
                <c:pt idx="207">
                  <c:v>0.45031955491090497</c:v>
                </c:pt>
                <c:pt idx="208">
                  <c:v>0.436397009922248</c:v>
                </c:pt>
                <c:pt idx="209">
                  <c:v>0.434536596961759</c:v>
                </c:pt>
                <c:pt idx="210">
                  <c:v>0.43716056842043499</c:v>
                </c:pt>
                <c:pt idx="211">
                  <c:v>0.43799362073503101</c:v>
                </c:pt>
                <c:pt idx="212">
                  <c:v>0.436226417648439</c:v>
                </c:pt>
                <c:pt idx="213">
                  <c:v>0.44726220074303402</c:v>
                </c:pt>
                <c:pt idx="214">
                  <c:v>0.45329646878554403</c:v>
                </c:pt>
                <c:pt idx="215">
                  <c:v>0.454736534614403</c:v>
                </c:pt>
                <c:pt idx="216">
                  <c:v>0.45450281697478301</c:v>
                </c:pt>
                <c:pt idx="217">
                  <c:v>0.45771335962340298</c:v>
                </c:pt>
                <c:pt idx="218">
                  <c:v>0.45552417217831198</c:v>
                </c:pt>
                <c:pt idx="219">
                  <c:v>0.46434108699030402</c:v>
                </c:pt>
                <c:pt idx="220">
                  <c:v>0.45592739636424601</c:v>
                </c:pt>
                <c:pt idx="221">
                  <c:v>0.46466889104418702</c:v>
                </c:pt>
                <c:pt idx="222">
                  <c:v>0.46931780927487998</c:v>
                </c:pt>
                <c:pt idx="223">
                  <c:v>0.47790976343309999</c:v>
                </c:pt>
                <c:pt idx="224">
                  <c:v>0.482935765730718</c:v>
                </c:pt>
                <c:pt idx="225">
                  <c:v>0.48762384209062198</c:v>
                </c:pt>
                <c:pt idx="226">
                  <c:v>0.47769005993962199</c:v>
                </c:pt>
                <c:pt idx="227">
                  <c:v>0.47364959777583299</c:v>
                </c:pt>
                <c:pt idx="228">
                  <c:v>0.47316197650146802</c:v>
                </c:pt>
                <c:pt idx="229">
                  <c:v>0.48049682844482</c:v>
                </c:pt>
                <c:pt idx="230">
                  <c:v>0.472976586765607</c:v>
                </c:pt>
                <c:pt idx="231">
                  <c:v>0.484970828468476</c:v>
                </c:pt>
                <c:pt idx="232">
                  <c:v>0.48871784031103299</c:v>
                </c:pt>
                <c:pt idx="233">
                  <c:v>0.49543124971668701</c:v>
                </c:pt>
                <c:pt idx="234">
                  <c:v>0.50383459293225596</c:v>
                </c:pt>
                <c:pt idx="235">
                  <c:v>0.51461157034066296</c:v>
                </c:pt>
                <c:pt idx="236">
                  <c:v>0.51852265318567903</c:v>
                </c:pt>
                <c:pt idx="237">
                  <c:v>0.49887522044281601</c:v>
                </c:pt>
                <c:pt idx="238">
                  <c:v>0.49105967765885</c:v>
                </c:pt>
                <c:pt idx="239">
                  <c:v>0.494272972531558</c:v>
                </c:pt>
                <c:pt idx="240">
                  <c:v>0.49517437910022899</c:v>
                </c:pt>
                <c:pt idx="241">
                  <c:v>0.498797611345764</c:v>
                </c:pt>
                <c:pt idx="242">
                  <c:v>0.51313869626368502</c:v>
                </c:pt>
                <c:pt idx="243">
                  <c:v>0.52100641492210598</c:v>
                </c:pt>
                <c:pt idx="244">
                  <c:v>0.51882420850509703</c:v>
                </c:pt>
                <c:pt idx="245">
                  <c:v>0.51455079539419402</c:v>
                </c:pt>
                <c:pt idx="246">
                  <c:v>0.501708144472367</c:v>
                </c:pt>
                <c:pt idx="247">
                  <c:v>0.50851951296776099</c:v>
                </c:pt>
                <c:pt idx="248">
                  <c:v>0.52641632984179798</c:v>
                </c:pt>
                <c:pt idx="249">
                  <c:v>0.51121619376942695</c:v>
                </c:pt>
                <c:pt idx="250">
                  <c:v>0.52646259156479602</c:v>
                </c:pt>
                <c:pt idx="251">
                  <c:v>0.51983373497381802</c:v>
                </c:pt>
                <c:pt idx="252">
                  <c:v>0.51770900300584</c:v>
                </c:pt>
                <c:pt idx="253">
                  <c:v>0.51032018734026097</c:v>
                </c:pt>
                <c:pt idx="254">
                  <c:v>0.513621875235728</c:v>
                </c:pt>
                <c:pt idx="255">
                  <c:v>0.51789836209584394</c:v>
                </c:pt>
                <c:pt idx="256">
                  <c:v>0.52093926507451105</c:v>
                </c:pt>
                <c:pt idx="257">
                  <c:v>0.52942495364251396</c:v>
                </c:pt>
                <c:pt idx="258">
                  <c:v>0.53093381967639197</c:v>
                </c:pt>
                <c:pt idx="259">
                  <c:v>0.54491150528684096</c:v>
                </c:pt>
                <c:pt idx="260">
                  <c:v>0.55092788420476302</c:v>
                </c:pt>
                <c:pt idx="261">
                  <c:v>0.52855192319773303</c:v>
                </c:pt>
                <c:pt idx="262">
                  <c:v>0.53110110424313695</c:v>
                </c:pt>
                <c:pt idx="263">
                  <c:v>0.535791658750154</c:v>
                </c:pt>
                <c:pt idx="264">
                  <c:v>0.54682745909451003</c:v>
                </c:pt>
                <c:pt idx="265">
                  <c:v>0.54966974670658597</c:v>
                </c:pt>
                <c:pt idx="266">
                  <c:v>0.55692810049463404</c:v>
                </c:pt>
                <c:pt idx="267">
                  <c:v>0.55339889972388101</c:v>
                </c:pt>
                <c:pt idx="268">
                  <c:v>0.56100739685727197</c:v>
                </c:pt>
                <c:pt idx="269">
                  <c:v>0.56098067530613505</c:v>
                </c:pt>
                <c:pt idx="270">
                  <c:v>0.55735706590782097</c:v>
                </c:pt>
                <c:pt idx="271">
                  <c:v>0.55515774770286896</c:v>
                </c:pt>
                <c:pt idx="272">
                  <c:v>0.57447779775669905</c:v>
                </c:pt>
                <c:pt idx="273">
                  <c:v>0.55843216310094601</c:v>
                </c:pt>
                <c:pt idx="274">
                  <c:v>0.56191232867668395</c:v>
                </c:pt>
                <c:pt idx="275">
                  <c:v>0.56941315312433805</c:v>
                </c:pt>
                <c:pt idx="276">
                  <c:v>0.56179566504656198</c:v>
                </c:pt>
                <c:pt idx="277">
                  <c:v>0.56505398992997702</c:v>
                </c:pt>
                <c:pt idx="278">
                  <c:v>0.57090065285709901</c:v>
                </c:pt>
                <c:pt idx="279">
                  <c:v>0.57152151532351203</c:v>
                </c:pt>
                <c:pt idx="280">
                  <c:v>0.57219441502542401</c:v>
                </c:pt>
                <c:pt idx="281">
                  <c:v>0.59004631510230898</c:v>
                </c:pt>
                <c:pt idx="282">
                  <c:v>0.58818421842988999</c:v>
                </c:pt>
                <c:pt idx="283">
                  <c:v>0.57954610479344704</c:v>
                </c:pt>
                <c:pt idx="284">
                  <c:v>0.58023181006944402</c:v>
                </c:pt>
                <c:pt idx="285">
                  <c:v>0.58498943651022595</c:v>
                </c:pt>
                <c:pt idx="286">
                  <c:v>0.58406292042826402</c:v>
                </c:pt>
                <c:pt idx="287">
                  <c:v>0.58811386852334302</c:v>
                </c:pt>
                <c:pt idx="288">
                  <c:v>0.588486078066213</c:v>
                </c:pt>
                <c:pt idx="289">
                  <c:v>0.59199885296481503</c:v>
                </c:pt>
                <c:pt idx="290">
                  <c:v>0.59380736870569995</c:v>
                </c:pt>
                <c:pt idx="291">
                  <c:v>0.60858168315462302</c:v>
                </c:pt>
                <c:pt idx="292">
                  <c:v>0.610251742176665</c:v>
                </c:pt>
                <c:pt idx="293">
                  <c:v>0.59920510639289704</c:v>
                </c:pt>
                <c:pt idx="294">
                  <c:v>0.60376328669681101</c:v>
                </c:pt>
                <c:pt idx="295">
                  <c:v>0.61342693045572005</c:v>
                </c:pt>
                <c:pt idx="296">
                  <c:v>0.605709460764976</c:v>
                </c:pt>
                <c:pt idx="297">
                  <c:v>0.60777184481882995</c:v>
                </c:pt>
                <c:pt idx="298">
                  <c:v>0.61615322430585395</c:v>
                </c:pt>
                <c:pt idx="299">
                  <c:v>0.64679142706880999</c:v>
                </c:pt>
                <c:pt idx="300">
                  <c:v>0.63899039223332799</c:v>
                </c:pt>
                <c:pt idx="301">
                  <c:v>0.66174252555539004</c:v>
                </c:pt>
                <c:pt idx="302">
                  <c:v>0.63992829213585001</c:v>
                </c:pt>
                <c:pt idx="303">
                  <c:v>0.63828528213276703</c:v>
                </c:pt>
                <c:pt idx="304">
                  <c:v>0.62947808121929305</c:v>
                </c:pt>
                <c:pt idx="305">
                  <c:v>0.62693903301468201</c:v>
                </c:pt>
                <c:pt idx="306">
                  <c:v>0.62759586532706402</c:v>
                </c:pt>
                <c:pt idx="307">
                  <c:v>0.62985999583855101</c:v>
                </c:pt>
                <c:pt idx="308">
                  <c:v>0.62608369184683899</c:v>
                </c:pt>
                <c:pt idx="309">
                  <c:v>0.63191339215299103</c:v>
                </c:pt>
                <c:pt idx="310">
                  <c:v>0.63485191198426605</c:v>
                </c:pt>
                <c:pt idx="311">
                  <c:v>0.64377065610678497</c:v>
                </c:pt>
                <c:pt idx="312">
                  <c:v>0.64501555835205404</c:v>
                </c:pt>
                <c:pt idx="313">
                  <c:v>0.660700323460784</c:v>
                </c:pt>
                <c:pt idx="314">
                  <c:v>0.66547225642825902</c:v>
                </c:pt>
                <c:pt idx="315">
                  <c:v>0.65233089274077405</c:v>
                </c:pt>
                <c:pt idx="316">
                  <c:v>0.66216289053879396</c:v>
                </c:pt>
                <c:pt idx="317">
                  <c:v>0.660117603995515</c:v>
                </c:pt>
                <c:pt idx="318">
                  <c:v>0.664152452889611</c:v>
                </c:pt>
                <c:pt idx="319">
                  <c:v>0.65786758651553001</c:v>
                </c:pt>
                <c:pt idx="320">
                  <c:v>0.65118957917892095</c:v>
                </c:pt>
                <c:pt idx="321">
                  <c:v>0.681498659368176</c:v>
                </c:pt>
                <c:pt idx="322">
                  <c:v>0.66899000612785497</c:v>
                </c:pt>
                <c:pt idx="323">
                  <c:v>0.656497197649896</c:v>
                </c:pt>
                <c:pt idx="324">
                  <c:v>0.66645573707834405</c:v>
                </c:pt>
                <c:pt idx="325">
                  <c:v>0.68330816171814601</c:v>
                </c:pt>
                <c:pt idx="326">
                  <c:v>0.66658935816374798</c:v>
                </c:pt>
                <c:pt idx="327">
                  <c:v>0.66308939806445799</c:v>
                </c:pt>
                <c:pt idx="328">
                  <c:v>0.75204480611439795</c:v>
                </c:pt>
                <c:pt idx="329">
                  <c:v>0.78526051307392297</c:v>
                </c:pt>
                <c:pt idx="330">
                  <c:v>0.73088838982535298</c:v>
                </c:pt>
                <c:pt idx="331">
                  <c:v>0.79734734590378198</c:v>
                </c:pt>
                <c:pt idx="332">
                  <c:v>0.78465120701328595</c:v>
                </c:pt>
                <c:pt idx="333">
                  <c:v>0.69658641927132303</c:v>
                </c:pt>
                <c:pt idx="334">
                  <c:v>0.72112946496925601</c:v>
                </c:pt>
                <c:pt idx="335">
                  <c:v>0.70917486534385499</c:v>
                </c:pt>
                <c:pt idx="336">
                  <c:v>0.68429555727376201</c:v>
                </c:pt>
                <c:pt idx="337">
                  <c:v>0.70970105433402497</c:v>
                </c:pt>
                <c:pt idx="338">
                  <c:v>0.76566685502464704</c:v>
                </c:pt>
                <c:pt idx="339">
                  <c:v>0.68942734509401105</c:v>
                </c:pt>
                <c:pt idx="340">
                  <c:v>0.77487571322509696</c:v>
                </c:pt>
                <c:pt idx="341">
                  <c:v>0.85471808089642598</c:v>
                </c:pt>
                <c:pt idx="342">
                  <c:v>0.85132323127547305</c:v>
                </c:pt>
                <c:pt idx="343">
                  <c:v>0.848222117320937</c:v>
                </c:pt>
                <c:pt idx="344">
                  <c:v>0.83267840081062305</c:v>
                </c:pt>
                <c:pt idx="345">
                  <c:v>0.72919182216839695</c:v>
                </c:pt>
                <c:pt idx="346">
                  <c:v>0.83951893277072598</c:v>
                </c:pt>
                <c:pt idx="347">
                  <c:v>0.83706814620963099</c:v>
                </c:pt>
                <c:pt idx="348">
                  <c:v>0.83430912755631403</c:v>
                </c:pt>
                <c:pt idx="349">
                  <c:v>0.73781214246298599</c:v>
                </c:pt>
                <c:pt idx="350">
                  <c:v>0.75718565954869399</c:v>
                </c:pt>
                <c:pt idx="351">
                  <c:v>0.72089397087478302</c:v>
                </c:pt>
                <c:pt idx="352">
                  <c:v>0.70166744791263402</c:v>
                </c:pt>
                <c:pt idx="353">
                  <c:v>0.70060890734374304</c:v>
                </c:pt>
                <c:pt idx="354">
                  <c:v>0.71355822312196904</c:v>
                </c:pt>
                <c:pt idx="355">
                  <c:v>0.74358088971310399</c:v>
                </c:pt>
                <c:pt idx="356">
                  <c:v>0.73226842447622198</c:v>
                </c:pt>
                <c:pt idx="357">
                  <c:v>0.697999312434331</c:v>
                </c:pt>
                <c:pt idx="358">
                  <c:v>0.69484700911598396</c:v>
                </c:pt>
                <c:pt idx="359">
                  <c:v>0.71743012251110905</c:v>
                </c:pt>
                <c:pt idx="360">
                  <c:v>0.72687766256766795</c:v>
                </c:pt>
                <c:pt idx="361">
                  <c:v>0.74467421029965597</c:v>
                </c:pt>
                <c:pt idx="362">
                  <c:v>0.74279985900298395</c:v>
                </c:pt>
                <c:pt idx="363">
                  <c:v>0.70650780594708595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893248"/>
        <c:axId val="81894784"/>
      </c:scatterChart>
      <c:valAx>
        <c:axId val="81893248"/>
        <c:scaling>
          <c:orientation val="minMax"/>
          <c:max val="365"/>
          <c:min val="0"/>
        </c:scaling>
        <c:delete val="0"/>
        <c:axPos val="b"/>
        <c:majorGridlines/>
        <c:majorTickMark val="out"/>
        <c:minorTickMark val="none"/>
        <c:tickLblPos val="nextTo"/>
        <c:txPr>
          <a:bodyPr rot="-5400000" vert="horz"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1894784"/>
        <c:crosses val="autoZero"/>
        <c:crossBetween val="midCat"/>
        <c:majorUnit val="30"/>
        <c:minorUnit val="10"/>
      </c:valAx>
      <c:valAx>
        <c:axId val="8189478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18932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8.8437591134441523E-2"/>
          <c:w val="0.87766644794400694"/>
          <c:h val="0.77601274156395594"/>
        </c:manualLayout>
      </c:layout>
      <c:lineChart>
        <c:grouping val="standard"/>
        <c:varyColors val="0"/>
        <c:ser>
          <c:idx val="0"/>
          <c:order val="0"/>
          <c:tx>
            <c:v>-5</c:v>
          </c:tx>
          <c:spPr>
            <a:ln>
              <a:noFill/>
            </a:ln>
          </c:spPr>
          <c:marker>
            <c:symbol val="square"/>
            <c:size val="2"/>
            <c:spPr>
              <a:solidFill>
                <a:srgbClr val="69FFFF"/>
              </a:solidFill>
              <a:ln>
                <a:noFill/>
              </a:ln>
            </c:spPr>
          </c:marker>
          <c:trendline>
            <c:spPr>
              <a:ln w="15875"/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H=0'!$L$7:$L$370</c:f>
              <c:numCache>
                <c:formatCode>0.00</c:formatCode>
                <c:ptCount val="364"/>
                <c:pt idx="0">
                  <c:v>6.7271842714798966</c:v>
                </c:pt>
                <c:pt idx="1">
                  <c:v>4.4088444020446182</c:v>
                </c:pt>
                <c:pt idx="2">
                  <c:v>-3.9644124644925478</c:v>
                </c:pt>
                <c:pt idx="3">
                  <c:v>0.82758725131491828</c:v>
                </c:pt>
                <c:pt idx="4">
                  <c:v>8.2437284772208326</c:v>
                </c:pt>
                <c:pt idx="5">
                  <c:v>9.3247647830997185</c:v>
                </c:pt>
                <c:pt idx="6">
                  <c:v>8.9798451428801069</c:v>
                </c:pt>
                <c:pt idx="7">
                  <c:v>2.1724081861879809</c:v>
                </c:pt>
                <c:pt idx="8">
                  <c:v>5.5348276223205097</c:v>
                </c:pt>
                <c:pt idx="9">
                  <c:v>5.8058523186313131</c:v>
                </c:pt>
                <c:pt idx="10">
                  <c:v>1.5039073975342452</c:v>
                </c:pt>
                <c:pt idx="11">
                  <c:v>1.7927604306265164</c:v>
                </c:pt>
                <c:pt idx="12">
                  <c:v>-5.3468357424309314</c:v>
                </c:pt>
                <c:pt idx="13">
                  <c:v>1.7233522443834164</c:v>
                </c:pt>
                <c:pt idx="14">
                  <c:v>-2.6452557086491804</c:v>
                </c:pt>
                <c:pt idx="15">
                  <c:v>2.5147697852253046</c:v>
                </c:pt>
                <c:pt idx="16">
                  <c:v>5.8097835589959663</c:v>
                </c:pt>
                <c:pt idx="17">
                  <c:v>-1.1806850649528762</c:v>
                </c:pt>
                <c:pt idx="18">
                  <c:v>-1.8078076241222729</c:v>
                </c:pt>
                <c:pt idx="19">
                  <c:v>-6.1786726609442413</c:v>
                </c:pt>
                <c:pt idx="20">
                  <c:v>-0.41105059591562843</c:v>
                </c:pt>
                <c:pt idx="21">
                  <c:v>2.9687730901064935</c:v>
                </c:pt>
                <c:pt idx="22">
                  <c:v>2.7473395635580125</c:v>
                </c:pt>
                <c:pt idx="23">
                  <c:v>-7.0201570612678497</c:v>
                </c:pt>
                <c:pt idx="24">
                  <c:v>-3.6247756269534293</c:v>
                </c:pt>
                <c:pt idx="25">
                  <c:v>-4.8453798597516604</c:v>
                </c:pt>
                <c:pt idx="26">
                  <c:v>-1.2262798125485841</c:v>
                </c:pt>
                <c:pt idx="27">
                  <c:v>-4.3012056552005236</c:v>
                </c:pt>
                <c:pt idx="28">
                  <c:v>-8.466659778292323</c:v>
                </c:pt>
                <c:pt idx="29">
                  <c:v>-1.7024313381665983</c:v>
                </c:pt>
                <c:pt idx="30">
                  <c:v>8.7623302882756615</c:v>
                </c:pt>
                <c:pt idx="31">
                  <c:v>9.2803423000046692</c:v>
                </c:pt>
                <c:pt idx="32">
                  <c:v>7.9075564292315992</c:v>
                </c:pt>
                <c:pt idx="33">
                  <c:v>6.8118941730419307</c:v>
                </c:pt>
                <c:pt idx="34">
                  <c:v>9.9158494068250427</c:v>
                </c:pt>
                <c:pt idx="35">
                  <c:v>11.046862848466802</c:v>
                </c:pt>
                <c:pt idx="36">
                  <c:v>6.0371480713683852</c:v>
                </c:pt>
                <c:pt idx="37">
                  <c:v>6.8497227097416173</c:v>
                </c:pt>
                <c:pt idx="38">
                  <c:v>3.4980799353324987</c:v>
                </c:pt>
                <c:pt idx="39">
                  <c:v>9.2129882491140016</c:v>
                </c:pt>
                <c:pt idx="40">
                  <c:v>9.2855521315123966</c:v>
                </c:pt>
                <c:pt idx="41">
                  <c:v>10.517871202232566</c:v>
                </c:pt>
                <c:pt idx="42">
                  <c:v>9.4595754550412448</c:v>
                </c:pt>
                <c:pt idx="43">
                  <c:v>6.3205692498398163</c:v>
                </c:pt>
                <c:pt idx="44">
                  <c:v>4.4697133137345837</c:v>
                </c:pt>
                <c:pt idx="45">
                  <c:v>3.0229344798188817</c:v>
                </c:pt>
                <c:pt idx="46">
                  <c:v>8.6038302446586084</c:v>
                </c:pt>
                <c:pt idx="47">
                  <c:v>2.4517858033683426</c:v>
                </c:pt>
                <c:pt idx="48">
                  <c:v>-8.7846848550325412</c:v>
                </c:pt>
                <c:pt idx="49">
                  <c:v>-2.3973150441372484</c:v>
                </c:pt>
                <c:pt idx="50">
                  <c:v>-3.0490361796955749</c:v>
                </c:pt>
                <c:pt idx="51">
                  <c:v>-1.1016465753348517</c:v>
                </c:pt>
                <c:pt idx="52">
                  <c:v>-5.9326133432497823</c:v>
                </c:pt>
                <c:pt idx="53">
                  <c:v>1.6114074730816224</c:v>
                </c:pt>
                <c:pt idx="54">
                  <c:v>10.753619258809074</c:v>
                </c:pt>
                <c:pt idx="55">
                  <c:v>5.8675155432498025</c:v>
                </c:pt>
                <c:pt idx="56">
                  <c:v>9.1586015517695749</c:v>
                </c:pt>
                <c:pt idx="57">
                  <c:v>3.3612319769868089</c:v>
                </c:pt>
                <c:pt idx="58">
                  <c:v>5.2993963143782246</c:v>
                </c:pt>
                <c:pt idx="59">
                  <c:v>5.3357843973123158</c:v>
                </c:pt>
                <c:pt idx="60">
                  <c:v>5.816587008112875</c:v>
                </c:pt>
                <c:pt idx="61">
                  <c:v>6.0942215813733043</c:v>
                </c:pt>
                <c:pt idx="62">
                  <c:v>4.5741937987902785</c:v>
                </c:pt>
                <c:pt idx="63">
                  <c:v>2.2138552049659705</c:v>
                </c:pt>
                <c:pt idx="64">
                  <c:v>-2.062523368669599</c:v>
                </c:pt>
                <c:pt idx="65">
                  <c:v>-8.9741019933516135</c:v>
                </c:pt>
                <c:pt idx="66">
                  <c:v>-5.2440700010590451</c:v>
                </c:pt>
                <c:pt idx="67">
                  <c:v>0.14685018113965498</c:v>
                </c:pt>
                <c:pt idx="68">
                  <c:v>3.0343037602199439</c:v>
                </c:pt>
                <c:pt idx="69">
                  <c:v>1.8577907145750903</c:v>
                </c:pt>
                <c:pt idx="70">
                  <c:v>0.44497603468447428</c:v>
                </c:pt>
                <c:pt idx="71">
                  <c:v>-11.347804850543247</c:v>
                </c:pt>
                <c:pt idx="72">
                  <c:v>-8.0828349877202399</c:v>
                </c:pt>
                <c:pt idx="73">
                  <c:v>-6.2959429801404818</c:v>
                </c:pt>
                <c:pt idx="74">
                  <c:v>-5.1169995820860823</c:v>
                </c:pt>
                <c:pt idx="75">
                  <c:v>-14.075615163831335</c:v>
                </c:pt>
                <c:pt idx="76">
                  <c:v>-9.7725586296056122</c:v>
                </c:pt>
                <c:pt idx="77">
                  <c:v>-13.685954123909896</c:v>
                </c:pt>
                <c:pt idx="78">
                  <c:v>-9.5469704099640857</c:v>
                </c:pt>
                <c:pt idx="79">
                  <c:v>-8.6001023191169637</c:v>
                </c:pt>
                <c:pt idx="80">
                  <c:v>-11.560779731006498</c:v>
                </c:pt>
                <c:pt idx="81">
                  <c:v>-16.470212688564146</c:v>
                </c:pt>
                <c:pt idx="82">
                  <c:v>-11.578968762121207</c:v>
                </c:pt>
                <c:pt idx="83">
                  <c:v>-7.3078686922880776</c:v>
                </c:pt>
                <c:pt idx="84">
                  <c:v>-8.3027958765986476</c:v>
                </c:pt>
                <c:pt idx="85">
                  <c:v>-12.256058029210367</c:v>
                </c:pt>
                <c:pt idx="86">
                  <c:v>-8.5025593083444857</c:v>
                </c:pt>
                <c:pt idx="87">
                  <c:v>-16.169579688569616</c:v>
                </c:pt>
                <c:pt idx="88">
                  <c:v>-18.427333938984972</c:v>
                </c:pt>
                <c:pt idx="89">
                  <c:v>-16.053293597547231</c:v>
                </c:pt>
                <c:pt idx="90">
                  <c:v>-19.959493512809868</c:v>
                </c:pt>
                <c:pt idx="91">
                  <c:v>-15.701072470212218</c:v>
                </c:pt>
                <c:pt idx="92">
                  <c:v>-12.383089650750065</c:v>
                </c:pt>
                <c:pt idx="93">
                  <c:v>-16.446871223994624</c:v>
                </c:pt>
                <c:pt idx="94">
                  <c:v>-15.650676109314725</c:v>
                </c:pt>
                <c:pt idx="95">
                  <c:v>-12.260969250382706</c:v>
                </c:pt>
                <c:pt idx="96">
                  <c:v>-7.6783901155934942</c:v>
                </c:pt>
                <c:pt idx="97">
                  <c:v>-8.0762278171221418</c:v>
                </c:pt>
                <c:pt idx="98">
                  <c:v>-14.778215050736753</c:v>
                </c:pt>
                <c:pt idx="99">
                  <c:v>-22.670887423705629</c:v>
                </c:pt>
                <c:pt idx="100">
                  <c:v>-15.361976023887165</c:v>
                </c:pt>
                <c:pt idx="101">
                  <c:v>-15.391122858722653</c:v>
                </c:pt>
                <c:pt idx="102">
                  <c:v>-6.3522983249585003</c:v>
                </c:pt>
                <c:pt idx="103">
                  <c:v>-11.581363155143299</c:v>
                </c:pt>
                <c:pt idx="104">
                  <c:v>-7.0312360093887438</c:v>
                </c:pt>
                <c:pt idx="105">
                  <c:v>-13.17542533677913</c:v>
                </c:pt>
                <c:pt idx="106">
                  <c:v>-14.412493590306749</c:v>
                </c:pt>
                <c:pt idx="107">
                  <c:v>-22.538046916928607</c:v>
                </c:pt>
                <c:pt idx="108">
                  <c:v>-20.218719928255481</c:v>
                </c:pt>
                <c:pt idx="109">
                  <c:v>-23.492190385355318</c:v>
                </c:pt>
                <c:pt idx="110">
                  <c:v>-7.7793998146029493</c:v>
                </c:pt>
                <c:pt idx="111">
                  <c:v>-6.6537829719408199</c:v>
                </c:pt>
                <c:pt idx="112">
                  <c:v>-18.586566367654321</c:v>
                </c:pt>
                <c:pt idx="113">
                  <c:v>-21.225084951067778</c:v>
                </c:pt>
                <c:pt idx="114">
                  <c:v>-13.525374139066866</c:v>
                </c:pt>
                <c:pt idx="115">
                  <c:v>-21.784939283287439</c:v>
                </c:pt>
                <c:pt idx="116">
                  <c:v>-16.588575795130119</c:v>
                </c:pt>
                <c:pt idx="117">
                  <c:v>-10.227696686218298</c:v>
                </c:pt>
                <c:pt idx="118">
                  <c:v>-17.80731546950361</c:v>
                </c:pt>
                <c:pt idx="119">
                  <c:v>-28.049344531373546</c:v>
                </c:pt>
                <c:pt idx="120">
                  <c:v>-28.052770060263928</c:v>
                </c:pt>
                <c:pt idx="121">
                  <c:v>-26.77271585631588</c:v>
                </c:pt>
                <c:pt idx="122">
                  <c:v>-26.965572219901929</c:v>
                </c:pt>
                <c:pt idx="123">
                  <c:v>-28.717283703787139</c:v>
                </c:pt>
                <c:pt idx="124">
                  <c:v>-31.892071975998125</c:v>
                </c:pt>
                <c:pt idx="125">
                  <c:v>-29.237054872125185</c:v>
                </c:pt>
                <c:pt idx="126">
                  <c:v>-23.21577037908569</c:v>
                </c:pt>
                <c:pt idx="127">
                  <c:v>-22.138517545255386</c:v>
                </c:pt>
                <c:pt idx="128">
                  <c:v>-24.345107149502677</c:v>
                </c:pt>
                <c:pt idx="129">
                  <c:v>-20.576425050128275</c:v>
                </c:pt>
                <c:pt idx="130">
                  <c:v>-14.24321645301494</c:v>
                </c:pt>
                <c:pt idx="131">
                  <c:v>-17.097841373631937</c:v>
                </c:pt>
                <c:pt idx="132">
                  <c:v>-21.355796513459396</c:v>
                </c:pt>
                <c:pt idx="133">
                  <c:v>-29.740203099386882</c:v>
                </c:pt>
                <c:pt idx="134">
                  <c:v>-21.645115927667391</c:v>
                </c:pt>
                <c:pt idx="135">
                  <c:v>-20.755809847921373</c:v>
                </c:pt>
                <c:pt idx="136">
                  <c:v>-24.833113427319603</c:v>
                </c:pt>
                <c:pt idx="137">
                  <c:v>-26.331621045874421</c:v>
                </c:pt>
                <c:pt idx="138">
                  <c:v>-36.557539740504197</c:v>
                </c:pt>
                <c:pt idx="139">
                  <c:v>-22.991942680937509</c:v>
                </c:pt>
                <c:pt idx="140">
                  <c:v>-20.286027986508781</c:v>
                </c:pt>
                <c:pt idx="141">
                  <c:v>-24.578606789305031</c:v>
                </c:pt>
                <c:pt idx="142">
                  <c:v>-22.948618294902374</c:v>
                </c:pt>
                <c:pt idx="143">
                  <c:v>-30.80813747057168</c:v>
                </c:pt>
                <c:pt idx="144">
                  <c:v>-32.727596270266794</c:v>
                </c:pt>
                <c:pt idx="145">
                  <c:v>-37.43573237958369</c:v>
                </c:pt>
                <c:pt idx="146">
                  <c:v>-35.539000837296449</c:v>
                </c:pt>
                <c:pt idx="147">
                  <c:v>-37.940452343670145</c:v>
                </c:pt>
                <c:pt idx="148">
                  <c:v>-33.593542025505158</c:v>
                </c:pt>
                <c:pt idx="149">
                  <c:v>-20.09157974216189</c:v>
                </c:pt>
                <c:pt idx="150">
                  <c:v>-19.167777281437598</c:v>
                </c:pt>
                <c:pt idx="151">
                  <c:v>-26.781609697898361</c:v>
                </c:pt>
                <c:pt idx="152">
                  <c:v>-25.335714518562874</c:v>
                </c:pt>
                <c:pt idx="153">
                  <c:v>-26.018264452840356</c:v>
                </c:pt>
                <c:pt idx="154">
                  <c:v>-23.973122884306662</c:v>
                </c:pt>
                <c:pt idx="155">
                  <c:v>-25.718176268910291</c:v>
                </c:pt>
                <c:pt idx="156">
                  <c:v>-34.565477540377678</c:v>
                </c:pt>
                <c:pt idx="157">
                  <c:v>-35.909538240287979</c:v>
                </c:pt>
                <c:pt idx="158">
                  <c:v>-31.475085990426351</c:v>
                </c:pt>
                <c:pt idx="159">
                  <c:v>-29.385009026868556</c:v>
                </c:pt>
                <c:pt idx="160">
                  <c:v>-29.61980385222888</c:v>
                </c:pt>
                <c:pt idx="161">
                  <c:v>-36.041601654908199</c:v>
                </c:pt>
                <c:pt idx="162">
                  <c:v>-36.969333850352172</c:v>
                </c:pt>
                <c:pt idx="163">
                  <c:v>-38.117695273381777</c:v>
                </c:pt>
                <c:pt idx="164">
                  <c:v>-48.527916850113783</c:v>
                </c:pt>
                <c:pt idx="165">
                  <c:v>-35.523331740476245</c:v>
                </c:pt>
                <c:pt idx="166">
                  <c:v>-32.808986429524147</c:v>
                </c:pt>
                <c:pt idx="167">
                  <c:v>-37.911311583834369</c:v>
                </c:pt>
                <c:pt idx="168">
                  <c:v>-41.022429094578605</c:v>
                </c:pt>
                <c:pt idx="169">
                  <c:v>-34.531726557421131</c:v>
                </c:pt>
                <c:pt idx="170">
                  <c:v>-36.661865723763682</c:v>
                </c:pt>
                <c:pt idx="171">
                  <c:v>-37.686980092697226</c:v>
                </c:pt>
                <c:pt idx="172">
                  <c:v>-37.889044267525861</c:v>
                </c:pt>
                <c:pt idx="173">
                  <c:v>-36.460787390294037</c:v>
                </c:pt>
                <c:pt idx="174">
                  <c:v>-35.470583596714121</c:v>
                </c:pt>
                <c:pt idx="175">
                  <c:v>-36.924264317149309</c:v>
                </c:pt>
                <c:pt idx="176">
                  <c:v>-39.461939267372806</c:v>
                </c:pt>
                <c:pt idx="177">
                  <c:v>-39.533205874513897</c:v>
                </c:pt>
                <c:pt idx="178">
                  <c:v>-41.499322623190494</c:v>
                </c:pt>
                <c:pt idx="179">
                  <c:v>-41.971087070374089</c:v>
                </c:pt>
                <c:pt idx="180">
                  <c:v>-38.698632718120628</c:v>
                </c:pt>
                <c:pt idx="181">
                  <c:v>-43.92122252114784</c:v>
                </c:pt>
                <c:pt idx="182">
                  <c:v>-35.695647118531447</c:v>
                </c:pt>
                <c:pt idx="183">
                  <c:v>-36.201137956265448</c:v>
                </c:pt>
                <c:pt idx="184">
                  <c:v>-36.23002508999496</c:v>
                </c:pt>
                <c:pt idx="185">
                  <c:v>-33.236616197391314</c:v>
                </c:pt>
                <c:pt idx="186">
                  <c:v>-33.581825128731637</c:v>
                </c:pt>
                <c:pt idx="187">
                  <c:v>-35.236814021082544</c:v>
                </c:pt>
                <c:pt idx="188">
                  <c:v>-33.888450759849626</c:v>
                </c:pt>
                <c:pt idx="189">
                  <c:v>-34.042678435728178</c:v>
                </c:pt>
                <c:pt idx="190">
                  <c:v>-42.502767036527217</c:v>
                </c:pt>
                <c:pt idx="191">
                  <c:v>-43.902425723987449</c:v>
                </c:pt>
                <c:pt idx="192">
                  <c:v>-44.997396296630185</c:v>
                </c:pt>
                <c:pt idx="193">
                  <c:v>-37.627825741094462</c:v>
                </c:pt>
                <c:pt idx="194">
                  <c:v>-37.264580599221077</c:v>
                </c:pt>
                <c:pt idx="195">
                  <c:v>-31.232613672889379</c:v>
                </c:pt>
                <c:pt idx="196">
                  <c:v>-32.465093508574661</c:v>
                </c:pt>
                <c:pt idx="197">
                  <c:v>-32.963404159699117</c:v>
                </c:pt>
                <c:pt idx="198">
                  <c:v>-33.748698077792774</c:v>
                </c:pt>
                <c:pt idx="199">
                  <c:v>-36.436729037240731</c:v>
                </c:pt>
                <c:pt idx="200">
                  <c:v>-40.826829115707127</c:v>
                </c:pt>
                <c:pt idx="201">
                  <c:v>-35.538570895623089</c:v>
                </c:pt>
                <c:pt idx="202">
                  <c:v>-37.109653928571767</c:v>
                </c:pt>
                <c:pt idx="203">
                  <c:v>-40.378344488644032</c:v>
                </c:pt>
                <c:pt idx="204">
                  <c:v>-32.319510364628457</c:v>
                </c:pt>
                <c:pt idx="205">
                  <c:v>-33.476987404151011</c:v>
                </c:pt>
                <c:pt idx="206">
                  <c:v>-34.049496742867589</c:v>
                </c:pt>
                <c:pt idx="207">
                  <c:v>-38.443158317238954</c:v>
                </c:pt>
                <c:pt idx="208">
                  <c:v>-29.478016910854691</c:v>
                </c:pt>
                <c:pt idx="209">
                  <c:v>-27.13302880077482</c:v>
                </c:pt>
                <c:pt idx="210">
                  <c:v>-30.022425598755614</c:v>
                </c:pt>
                <c:pt idx="211">
                  <c:v>-26.117292223667842</c:v>
                </c:pt>
                <c:pt idx="212">
                  <c:v>-25.327990071956492</c:v>
                </c:pt>
                <c:pt idx="213">
                  <c:v>-29.747039663627696</c:v>
                </c:pt>
                <c:pt idx="214">
                  <c:v>-33.096901002834059</c:v>
                </c:pt>
                <c:pt idx="215">
                  <c:v>-30.815050085702214</c:v>
                </c:pt>
                <c:pt idx="216">
                  <c:v>-30.379216139378176</c:v>
                </c:pt>
                <c:pt idx="217">
                  <c:v>-30.01417635988793</c:v>
                </c:pt>
                <c:pt idx="218">
                  <c:v>-29.157639702110657</c:v>
                </c:pt>
                <c:pt idx="219">
                  <c:v>-30.994160115921595</c:v>
                </c:pt>
                <c:pt idx="220">
                  <c:v>-26.884560571174863</c:v>
                </c:pt>
                <c:pt idx="221">
                  <c:v>-28.988839031832732</c:v>
                </c:pt>
                <c:pt idx="222">
                  <c:v>-31.153137546790671</c:v>
                </c:pt>
                <c:pt idx="223">
                  <c:v>-34.896541602266922</c:v>
                </c:pt>
                <c:pt idx="224">
                  <c:v>-35.332700940666562</c:v>
                </c:pt>
                <c:pt idx="225">
                  <c:v>-35.460942588804265</c:v>
                </c:pt>
                <c:pt idx="226">
                  <c:v>-31.502609546089182</c:v>
                </c:pt>
                <c:pt idx="227">
                  <c:v>-29.246770302086919</c:v>
                </c:pt>
                <c:pt idx="228">
                  <c:v>-27.402750425322953</c:v>
                </c:pt>
                <c:pt idx="229">
                  <c:v>-28.793344733171175</c:v>
                </c:pt>
                <c:pt idx="230">
                  <c:v>-25.409754239434612</c:v>
                </c:pt>
                <c:pt idx="231">
                  <c:v>-28.28781104115518</c:v>
                </c:pt>
                <c:pt idx="232">
                  <c:v>-29.660113486825303</c:v>
                </c:pt>
                <c:pt idx="233">
                  <c:v>-30.397685722533822</c:v>
                </c:pt>
                <c:pt idx="234">
                  <c:v>-32.092307803132869</c:v>
                </c:pt>
                <c:pt idx="235">
                  <c:v>-37.668296292046854</c:v>
                </c:pt>
                <c:pt idx="236">
                  <c:v>-37.076848607045854</c:v>
                </c:pt>
                <c:pt idx="237">
                  <c:v>-25.714889202797899</c:v>
                </c:pt>
                <c:pt idx="238">
                  <c:v>-23.399007232603712</c:v>
                </c:pt>
                <c:pt idx="239">
                  <c:v>-24.318706427036084</c:v>
                </c:pt>
                <c:pt idx="240">
                  <c:v>-22.674508544271749</c:v>
                </c:pt>
                <c:pt idx="241">
                  <c:v>-24.142798719048013</c:v>
                </c:pt>
                <c:pt idx="242">
                  <c:v>-28.44056597452477</c:v>
                </c:pt>
                <c:pt idx="243">
                  <c:v>-29.318713671607732</c:v>
                </c:pt>
                <c:pt idx="244">
                  <c:v>-28.175297817257256</c:v>
                </c:pt>
                <c:pt idx="245">
                  <c:v>-25.010953374308169</c:v>
                </c:pt>
                <c:pt idx="246">
                  <c:v>-21.053493018852393</c:v>
                </c:pt>
                <c:pt idx="247">
                  <c:v>-21.576941249538386</c:v>
                </c:pt>
                <c:pt idx="248">
                  <c:v>-26.853479931504278</c:v>
                </c:pt>
                <c:pt idx="249">
                  <c:v>-20.478127834210152</c:v>
                </c:pt>
                <c:pt idx="250">
                  <c:v>-26.269112500842997</c:v>
                </c:pt>
                <c:pt idx="251">
                  <c:v>-23.136196611065309</c:v>
                </c:pt>
                <c:pt idx="252">
                  <c:v>-19.495931978802211</c:v>
                </c:pt>
                <c:pt idx="253">
                  <c:v>-12.375657720252169</c:v>
                </c:pt>
                <c:pt idx="254">
                  <c:v>-13.255178059712486</c:v>
                </c:pt>
                <c:pt idx="255">
                  <c:v>-13.279133528674794</c:v>
                </c:pt>
                <c:pt idx="256">
                  <c:v>-18.337204728054274</c:v>
                </c:pt>
                <c:pt idx="257">
                  <c:v>-20.969355043295501</c:v>
                </c:pt>
                <c:pt idx="258">
                  <c:v>-20.837157185899791</c:v>
                </c:pt>
                <c:pt idx="259">
                  <c:v>-25.128318556270763</c:v>
                </c:pt>
                <c:pt idx="260">
                  <c:v>-22.673477274408597</c:v>
                </c:pt>
                <c:pt idx="261">
                  <c:v>-10.948596105689989</c:v>
                </c:pt>
                <c:pt idx="262">
                  <c:v>-12.677420270006778</c:v>
                </c:pt>
                <c:pt idx="263">
                  <c:v>-15.352904892659334</c:v>
                </c:pt>
                <c:pt idx="264">
                  <c:v>-21.265955324788582</c:v>
                </c:pt>
                <c:pt idx="265">
                  <c:v>-20.873477047149205</c:v>
                </c:pt>
                <c:pt idx="266">
                  <c:v>-23.877487853468963</c:v>
                </c:pt>
                <c:pt idx="267">
                  <c:v>-18.454117757838286</c:v>
                </c:pt>
                <c:pt idx="268">
                  <c:v>-23.014101470520547</c:v>
                </c:pt>
                <c:pt idx="269">
                  <c:v>-20.894366014408497</c:v>
                </c:pt>
                <c:pt idx="270">
                  <c:v>-19.722576305946063</c:v>
                </c:pt>
                <c:pt idx="271">
                  <c:v>-15.413940126945752</c:v>
                </c:pt>
                <c:pt idx="272">
                  <c:v>-22.672318181130453</c:v>
                </c:pt>
                <c:pt idx="273">
                  <c:v>-18.221197954757542</c:v>
                </c:pt>
                <c:pt idx="274">
                  <c:v>-16.264664842464061</c:v>
                </c:pt>
                <c:pt idx="275">
                  <c:v>-18.371392838040315</c:v>
                </c:pt>
                <c:pt idx="276">
                  <c:v>-8.6651585042118047</c:v>
                </c:pt>
                <c:pt idx="277">
                  <c:v>-14.720121191392163</c:v>
                </c:pt>
                <c:pt idx="278">
                  <c:v>-18.755200365014648</c:v>
                </c:pt>
                <c:pt idx="279">
                  <c:v>-15.210759627020256</c:v>
                </c:pt>
                <c:pt idx="280">
                  <c:v>-8.7154553112993653</c:v>
                </c:pt>
                <c:pt idx="281">
                  <c:v>-2.0180565312454419</c:v>
                </c:pt>
                <c:pt idx="282">
                  <c:v>-3.4684585661655474</c:v>
                </c:pt>
                <c:pt idx="283">
                  <c:v>-7.1264184697455315</c:v>
                </c:pt>
                <c:pt idx="284">
                  <c:v>-10.109495656722199</c:v>
                </c:pt>
                <c:pt idx="285">
                  <c:v>-9.0040583713058879</c:v>
                </c:pt>
                <c:pt idx="286">
                  <c:v>-10.612155998820636</c:v>
                </c:pt>
                <c:pt idx="287">
                  <c:v>-11.704934483014352</c:v>
                </c:pt>
                <c:pt idx="288">
                  <c:v>-11.588057094138604</c:v>
                </c:pt>
                <c:pt idx="289">
                  <c:v>-11.716601143233957</c:v>
                </c:pt>
                <c:pt idx="290">
                  <c:v>-18.021301388161007</c:v>
                </c:pt>
                <c:pt idx="291">
                  <c:v>-18.510515568871121</c:v>
                </c:pt>
                <c:pt idx="292">
                  <c:v>-17.467537783441013</c:v>
                </c:pt>
                <c:pt idx="293">
                  <c:v>-9.1339383227416118</c:v>
                </c:pt>
                <c:pt idx="294">
                  <c:v>-13.107003360073051</c:v>
                </c:pt>
                <c:pt idx="295">
                  <c:v>-17.472091579829467</c:v>
                </c:pt>
                <c:pt idx="296">
                  <c:v>-10.942840561972249</c:v>
                </c:pt>
                <c:pt idx="297">
                  <c:v>-11.814237078842936</c:v>
                </c:pt>
                <c:pt idx="298">
                  <c:v>-5.8633685154759352</c:v>
                </c:pt>
                <c:pt idx="299">
                  <c:v>-0.16078129608840339</c:v>
                </c:pt>
                <c:pt idx="300">
                  <c:v>-1.4330188598879781</c:v>
                </c:pt>
                <c:pt idx="301">
                  <c:v>1.3428138822809039</c:v>
                </c:pt>
                <c:pt idx="302">
                  <c:v>-0.90185573936274044</c:v>
                </c:pt>
                <c:pt idx="303">
                  <c:v>-2.5253052578937023</c:v>
                </c:pt>
                <c:pt idx="304">
                  <c:v>-5.72773023069308</c:v>
                </c:pt>
                <c:pt idx="305">
                  <c:v>-8.2784173611974676</c:v>
                </c:pt>
                <c:pt idx="306">
                  <c:v>-15.293360699885472</c:v>
                </c:pt>
                <c:pt idx="307">
                  <c:v>-8.5638895141984985</c:v>
                </c:pt>
                <c:pt idx="308">
                  <c:v>-12.624792349303194</c:v>
                </c:pt>
                <c:pt idx="309">
                  <c:v>-8.1705454318827773</c:v>
                </c:pt>
                <c:pt idx="310">
                  <c:v>-6.5290004517893738</c:v>
                </c:pt>
                <c:pt idx="311">
                  <c:v>-4.9878594192496211</c:v>
                </c:pt>
                <c:pt idx="312">
                  <c:v>-4.4735921893333446</c:v>
                </c:pt>
                <c:pt idx="313">
                  <c:v>-1.3220437510453162</c:v>
                </c:pt>
                <c:pt idx="314">
                  <c:v>-1.1230004304091872</c:v>
                </c:pt>
                <c:pt idx="315">
                  <c:v>-4.7546483879619963</c:v>
                </c:pt>
                <c:pt idx="316">
                  <c:v>-1.4652282781447479</c:v>
                </c:pt>
                <c:pt idx="317">
                  <c:v>-3.7675659598114404</c:v>
                </c:pt>
                <c:pt idx="318">
                  <c:v>-1.6066644467004643</c:v>
                </c:pt>
                <c:pt idx="319">
                  <c:v>-5.2169886230779658</c:v>
                </c:pt>
                <c:pt idx="320">
                  <c:v>-8.5395369816295279</c:v>
                </c:pt>
                <c:pt idx="321">
                  <c:v>-0.56055572200120762</c:v>
                </c:pt>
                <c:pt idx="322">
                  <c:v>-3.731576019843716</c:v>
                </c:pt>
                <c:pt idx="323">
                  <c:v>-6.9062136855836913</c:v>
                </c:pt>
                <c:pt idx="324">
                  <c:v>-4.5063093848381399</c:v>
                </c:pt>
                <c:pt idx="325">
                  <c:v>-0.67655606779121291</c:v>
                </c:pt>
                <c:pt idx="326">
                  <c:v>-5.8849692332459815</c:v>
                </c:pt>
                <c:pt idx="327">
                  <c:v>-6.6847580520323326</c:v>
                </c:pt>
                <c:pt idx="328">
                  <c:v>4.7665345761794242</c:v>
                </c:pt>
                <c:pt idx="329">
                  <c:v>5.2625168244078511</c:v>
                </c:pt>
                <c:pt idx="330">
                  <c:v>3.1420328533430659</c:v>
                </c:pt>
                <c:pt idx="331">
                  <c:v>7.0803193124044927</c:v>
                </c:pt>
                <c:pt idx="332">
                  <c:v>4.105706724249619</c:v>
                </c:pt>
                <c:pt idx="333">
                  <c:v>-1.6053028185280647</c:v>
                </c:pt>
                <c:pt idx="334">
                  <c:v>1.5273532602938809</c:v>
                </c:pt>
                <c:pt idx="335">
                  <c:v>-1.6547704275428088</c:v>
                </c:pt>
                <c:pt idx="336">
                  <c:v>-3.7447347062291207</c:v>
                </c:pt>
                <c:pt idx="337">
                  <c:v>-0.10115194100638293</c:v>
                </c:pt>
                <c:pt idx="338">
                  <c:v>3.1070149613755427</c:v>
                </c:pt>
                <c:pt idx="339">
                  <c:v>-4.069305454102893</c:v>
                </c:pt>
                <c:pt idx="340">
                  <c:v>5.0453501913225152</c:v>
                </c:pt>
                <c:pt idx="341">
                  <c:v>5.6662957163284826</c:v>
                </c:pt>
                <c:pt idx="342">
                  <c:v>7.2092494938360483</c:v>
                </c:pt>
                <c:pt idx="343">
                  <c:v>7.1566909329744473</c:v>
                </c:pt>
                <c:pt idx="344">
                  <c:v>6.7850315744605521</c:v>
                </c:pt>
                <c:pt idx="345">
                  <c:v>1.0211632729304627</c:v>
                </c:pt>
                <c:pt idx="346">
                  <c:v>7.1980650626884248</c:v>
                </c:pt>
                <c:pt idx="347">
                  <c:v>7.1488532757067453</c:v>
                </c:pt>
                <c:pt idx="348">
                  <c:v>6.5862201112311247</c:v>
                </c:pt>
                <c:pt idx="349">
                  <c:v>1.422722673313183</c:v>
                </c:pt>
                <c:pt idx="350">
                  <c:v>2.3597205643969286</c:v>
                </c:pt>
                <c:pt idx="351">
                  <c:v>-1.0772709764476414</c:v>
                </c:pt>
                <c:pt idx="352">
                  <c:v>-2.902678383659957</c:v>
                </c:pt>
                <c:pt idx="353">
                  <c:v>-3.0871490654891618</c:v>
                </c:pt>
                <c:pt idx="354">
                  <c:v>-1.2783719160412104</c:v>
                </c:pt>
                <c:pt idx="355">
                  <c:v>1.9160814035873277</c:v>
                </c:pt>
                <c:pt idx="356">
                  <c:v>0.25125448845312903</c:v>
                </c:pt>
                <c:pt idx="357">
                  <c:v>-5.6122435362840335</c:v>
                </c:pt>
                <c:pt idx="358">
                  <c:v>-4.1364681048469434</c:v>
                </c:pt>
                <c:pt idx="359">
                  <c:v>-0.1313174430004436</c:v>
                </c:pt>
                <c:pt idx="360">
                  <c:v>0.6336576569470812</c:v>
                </c:pt>
                <c:pt idx="361">
                  <c:v>2.1025070457873647</c:v>
                </c:pt>
                <c:pt idx="362">
                  <c:v>-0.9656067683529248</c:v>
                </c:pt>
                <c:pt idx="363">
                  <c:v>-1.5683566189306941</c:v>
                </c:pt>
              </c:numCache>
            </c:numRef>
          </c:val>
          <c:smooth val="0"/>
        </c:ser>
        <c:ser>
          <c:idx val="1"/>
          <c:order val="1"/>
          <c:tx>
            <c:v>0</c:v>
          </c:tx>
          <c:spPr>
            <a:ln>
              <a:noFill/>
            </a:ln>
          </c:spPr>
          <c:marker>
            <c:symbol val="dot"/>
            <c:size val="2"/>
            <c:spPr>
              <a:ln>
                <a:solidFill>
                  <a:srgbClr val="69FFB0"/>
                </a:solidFill>
              </a:ln>
            </c:spPr>
          </c:marker>
          <c:trendline>
            <c:spPr>
              <a:ln w="15875"/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H=0'!$M$7:$M$370</c:f>
              <c:numCache>
                <c:formatCode>0.00</c:formatCode>
                <c:ptCount val="364"/>
                <c:pt idx="0">
                  <c:v>10.483213952255388</c:v>
                </c:pt>
                <c:pt idx="1">
                  <c:v>8.3861327282721927</c:v>
                </c:pt>
                <c:pt idx="2">
                  <c:v>0.58169483406840039</c:v>
                </c:pt>
                <c:pt idx="3">
                  <c:v>5.2111210998740445</c:v>
                </c:pt>
                <c:pt idx="4">
                  <c:v>11.813427797797273</c:v>
                </c:pt>
                <c:pt idx="5">
                  <c:v>12.535458579664581</c:v>
                </c:pt>
                <c:pt idx="6">
                  <c:v>12.30603847187386</c:v>
                </c:pt>
                <c:pt idx="7">
                  <c:v>6.2614017465584473</c:v>
                </c:pt>
                <c:pt idx="8">
                  <c:v>9.540510703869284</c:v>
                </c:pt>
                <c:pt idx="9">
                  <c:v>9.6983752731614725</c:v>
                </c:pt>
                <c:pt idx="10">
                  <c:v>5.7783956958010529</c:v>
                </c:pt>
                <c:pt idx="11">
                  <c:v>6.0568541740194952</c:v>
                </c:pt>
                <c:pt idx="12">
                  <c:v>-0.70700803541729251</c:v>
                </c:pt>
                <c:pt idx="13">
                  <c:v>6.0135095987386622</c:v>
                </c:pt>
                <c:pt idx="14">
                  <c:v>1.9603220089354465</c:v>
                </c:pt>
                <c:pt idx="15">
                  <c:v>6.8807197649435841</c:v>
                </c:pt>
                <c:pt idx="16">
                  <c:v>9.8254841916125315</c:v>
                </c:pt>
                <c:pt idx="17">
                  <c:v>3.2559441808112068</c:v>
                </c:pt>
                <c:pt idx="18">
                  <c:v>2.6848468767431957</c:v>
                </c:pt>
                <c:pt idx="19">
                  <c:v>-1.4493538855194998</c:v>
                </c:pt>
                <c:pt idx="20">
                  <c:v>4.1424473018135695</c:v>
                </c:pt>
                <c:pt idx="21">
                  <c:v>7.2522162424515981</c:v>
                </c:pt>
                <c:pt idx="22">
                  <c:v>6.971325411044571</c:v>
                </c:pt>
                <c:pt idx="23">
                  <c:v>-2.2690211873513215</c:v>
                </c:pt>
                <c:pt idx="24">
                  <c:v>1.0906160600239181</c:v>
                </c:pt>
                <c:pt idx="25">
                  <c:v>-0.13927180511540485</c:v>
                </c:pt>
                <c:pt idx="26">
                  <c:v>3.4606155274103987</c:v>
                </c:pt>
                <c:pt idx="27">
                  <c:v>0.43762305513769806</c:v>
                </c:pt>
                <c:pt idx="28">
                  <c:v>-3.5943698582760435</c:v>
                </c:pt>
                <c:pt idx="29">
                  <c:v>3.0403520977373155</c:v>
                </c:pt>
                <c:pt idx="30">
                  <c:v>12.531497138002733</c:v>
                </c:pt>
                <c:pt idx="31">
                  <c:v>12.896700240582943</c:v>
                </c:pt>
                <c:pt idx="32">
                  <c:v>11.663303832693741</c:v>
                </c:pt>
                <c:pt idx="33">
                  <c:v>10.778829375906019</c:v>
                </c:pt>
                <c:pt idx="34">
                  <c:v>13.517381174240176</c:v>
                </c:pt>
                <c:pt idx="35">
                  <c:v>14.381804171999145</c:v>
                </c:pt>
                <c:pt idx="36">
                  <c:v>9.8397956344288531</c:v>
                </c:pt>
                <c:pt idx="37">
                  <c:v>11.117382716538822</c:v>
                </c:pt>
                <c:pt idx="38">
                  <c:v>7.9807096179084809</c:v>
                </c:pt>
                <c:pt idx="39">
                  <c:v>13.165223272631607</c:v>
                </c:pt>
                <c:pt idx="40">
                  <c:v>13.198395900478509</c:v>
                </c:pt>
                <c:pt idx="41">
                  <c:v>14.053388173768882</c:v>
                </c:pt>
                <c:pt idx="42">
                  <c:v>13.334590490738252</c:v>
                </c:pt>
                <c:pt idx="43">
                  <c:v>10.630672010849844</c:v>
                </c:pt>
                <c:pt idx="44">
                  <c:v>8.9350279153454863</c:v>
                </c:pt>
                <c:pt idx="45">
                  <c:v>7.6931824115993672</c:v>
                </c:pt>
                <c:pt idx="46">
                  <c:v>12.696247515111185</c:v>
                </c:pt>
                <c:pt idx="47">
                  <c:v>7.0484233483956018</c:v>
                </c:pt>
                <c:pt idx="48">
                  <c:v>-3.6151046502732576</c:v>
                </c:pt>
                <c:pt idx="49">
                  <c:v>2.6473883836911547</c:v>
                </c:pt>
                <c:pt idx="50">
                  <c:v>2.0278057463619832</c:v>
                </c:pt>
                <c:pt idx="51">
                  <c:v>3.9161970396878991</c:v>
                </c:pt>
                <c:pt idx="52">
                  <c:v>-0.74322986884703213</c:v>
                </c:pt>
                <c:pt idx="53">
                  <c:v>6.5770697467178572</c:v>
                </c:pt>
                <c:pt idx="54">
                  <c:v>14.737883815697522</c:v>
                </c:pt>
                <c:pt idx="55">
                  <c:v>10.208056046968924</c:v>
                </c:pt>
                <c:pt idx="56">
                  <c:v>13.339883530886924</c:v>
                </c:pt>
                <c:pt idx="57">
                  <c:v>8.2350774226171968</c:v>
                </c:pt>
                <c:pt idx="58">
                  <c:v>10.079259242989936</c:v>
                </c:pt>
                <c:pt idx="59">
                  <c:v>10.07958598748087</c:v>
                </c:pt>
                <c:pt idx="60">
                  <c:v>10.53583000188355</c:v>
                </c:pt>
                <c:pt idx="61">
                  <c:v>10.809090490908268</c:v>
                </c:pt>
                <c:pt idx="62">
                  <c:v>9.412828330408809</c:v>
                </c:pt>
                <c:pt idx="63">
                  <c:v>7.2796623634992237</c:v>
                </c:pt>
                <c:pt idx="64">
                  <c:v>3.221328307351754</c:v>
                </c:pt>
                <c:pt idx="65">
                  <c:v>-3.466732337472584</c:v>
                </c:pt>
                <c:pt idx="66">
                  <c:v>0.24861477264599746</c:v>
                </c:pt>
                <c:pt idx="67">
                  <c:v>5.4318093581463556</c:v>
                </c:pt>
                <c:pt idx="68">
                  <c:v>8.1843579185987281</c:v>
                </c:pt>
                <c:pt idx="69">
                  <c:v>7.0804783722198126</c:v>
                </c:pt>
                <c:pt idx="70">
                  <c:v>5.7406856389774816</c:v>
                </c:pt>
                <c:pt idx="71">
                  <c:v>-5.6858104134022067</c:v>
                </c:pt>
                <c:pt idx="72">
                  <c:v>-2.4381545112380083</c:v>
                </c:pt>
                <c:pt idx="73">
                  <c:v>-0.64384984259116951</c:v>
                </c:pt>
                <c:pt idx="74">
                  <c:v>0.55299129930921687</c:v>
                </c:pt>
                <c:pt idx="75">
                  <c:v>-8.3002721468425946</c:v>
                </c:pt>
                <c:pt idx="76">
                  <c:v>-3.9991004969262822</c:v>
                </c:pt>
                <c:pt idx="77">
                  <c:v>-7.9280715512517217</c:v>
                </c:pt>
                <c:pt idx="78">
                  <c:v>-3.7300784901031756</c:v>
                </c:pt>
                <c:pt idx="79">
                  <c:v>-2.7563686067746964</c:v>
                </c:pt>
                <c:pt idx="80">
                  <c:v>-5.7207044610083493</c:v>
                </c:pt>
                <c:pt idx="81">
                  <c:v>-10.599518917229554</c:v>
                </c:pt>
                <c:pt idx="82">
                  <c:v>-5.6753467501893908</c:v>
                </c:pt>
                <c:pt idx="83">
                  <c:v>-1.3960056586675182</c:v>
                </c:pt>
                <c:pt idx="84">
                  <c:v>-2.3401518382301307</c:v>
                </c:pt>
                <c:pt idx="85">
                  <c:v>-6.2603937538989722</c:v>
                </c:pt>
                <c:pt idx="86">
                  <c:v>-2.5003733415021427</c:v>
                </c:pt>
                <c:pt idx="87">
                  <c:v>-10.168134528457655</c:v>
                </c:pt>
                <c:pt idx="88">
                  <c:v>-12.420549889038396</c:v>
                </c:pt>
                <c:pt idx="89">
                  <c:v>-10.004618465661519</c:v>
                </c:pt>
                <c:pt idx="90">
                  <c:v>-13.968101534401079</c:v>
                </c:pt>
                <c:pt idx="91">
                  <c:v>-9.563230416380339</c:v>
                </c:pt>
                <c:pt idx="92">
                  <c:v>-6.2351707062864818</c:v>
                </c:pt>
                <c:pt idx="93">
                  <c:v>-10.304506253820955</c:v>
                </c:pt>
                <c:pt idx="94">
                  <c:v>-9.3921910947205216</c:v>
                </c:pt>
                <c:pt idx="95">
                  <c:v>-6.0115968373185353</c:v>
                </c:pt>
                <c:pt idx="96">
                  <c:v>-1.4045867983012423</c:v>
                </c:pt>
                <c:pt idx="97">
                  <c:v>-1.8085806609465047</c:v>
                </c:pt>
                <c:pt idx="98">
                  <c:v>-8.4799734855513815</c:v>
                </c:pt>
                <c:pt idx="99">
                  <c:v>-16.426389653357749</c:v>
                </c:pt>
                <c:pt idx="100">
                  <c:v>-8.9718822648406231</c:v>
                </c:pt>
                <c:pt idx="101">
                  <c:v>-8.9610768883794343</c:v>
                </c:pt>
                <c:pt idx="102">
                  <c:v>3.9068305610904915E-2</c:v>
                </c:pt>
                <c:pt idx="103">
                  <c:v>-5.0741262879861466</c:v>
                </c:pt>
                <c:pt idx="104">
                  <c:v>-0.5830060936510415</c:v>
                </c:pt>
                <c:pt idx="105">
                  <c:v>-6.629664100217834</c:v>
                </c:pt>
                <c:pt idx="106">
                  <c:v>-7.8287571604055293</c:v>
                </c:pt>
                <c:pt idx="107">
                  <c:v>-16.06164455486763</c:v>
                </c:pt>
                <c:pt idx="108">
                  <c:v>-13.676749226005326</c:v>
                </c:pt>
                <c:pt idx="109">
                  <c:v>-16.992449469302844</c:v>
                </c:pt>
                <c:pt idx="110">
                  <c:v>-1.115034735136242</c:v>
                </c:pt>
                <c:pt idx="111">
                  <c:v>-6.6592723860591958E-3</c:v>
                </c:pt>
                <c:pt idx="112">
                  <c:v>-11.870879218263585</c:v>
                </c:pt>
                <c:pt idx="113">
                  <c:v>-14.466443487309315</c:v>
                </c:pt>
                <c:pt idx="114">
                  <c:v>-6.7214304873970381</c:v>
                </c:pt>
                <c:pt idx="115">
                  <c:v>-15.034885104984767</c:v>
                </c:pt>
                <c:pt idx="116">
                  <c:v>-9.7241537014498096</c:v>
                </c:pt>
                <c:pt idx="117">
                  <c:v>-3.3193490604283618</c:v>
                </c:pt>
                <c:pt idx="118">
                  <c:v>-10.929528024419891</c:v>
                </c:pt>
                <c:pt idx="119">
                  <c:v>-21.272559582374132</c:v>
                </c:pt>
                <c:pt idx="120">
                  <c:v>-21.275757767278698</c:v>
                </c:pt>
                <c:pt idx="121">
                  <c:v>-19.965730465581135</c:v>
                </c:pt>
                <c:pt idx="122">
                  <c:v>-20.15106045467806</c:v>
                </c:pt>
                <c:pt idx="123">
                  <c:v>-21.898654718961847</c:v>
                </c:pt>
                <c:pt idx="124">
                  <c:v>-25.176564564952731</c:v>
                </c:pt>
                <c:pt idx="125">
                  <c:v>-22.34634760761362</c:v>
                </c:pt>
                <c:pt idx="126">
                  <c:v>-16.198630472460518</c:v>
                </c:pt>
                <c:pt idx="127">
                  <c:v>-15.033587098747354</c:v>
                </c:pt>
                <c:pt idx="128">
                  <c:v>-17.265432161891056</c:v>
                </c:pt>
                <c:pt idx="129">
                  <c:v>-13.390726455858928</c:v>
                </c:pt>
                <c:pt idx="130">
                  <c:v>-6.9756931341416912</c:v>
                </c:pt>
                <c:pt idx="131">
                  <c:v>-9.7558091811409451</c:v>
                </c:pt>
                <c:pt idx="132">
                  <c:v>-14.090243492834331</c:v>
                </c:pt>
                <c:pt idx="133">
                  <c:v>-22.572866523513198</c:v>
                </c:pt>
                <c:pt idx="134">
                  <c:v>-14.351131316900155</c:v>
                </c:pt>
                <c:pt idx="135">
                  <c:v>-13.395335950396792</c:v>
                </c:pt>
                <c:pt idx="136">
                  <c:v>-17.503920225432751</c:v>
                </c:pt>
                <c:pt idx="137">
                  <c:v>-19.054237363662658</c:v>
                </c:pt>
                <c:pt idx="138">
                  <c:v>-29.50806667129951</c:v>
                </c:pt>
                <c:pt idx="139">
                  <c:v>-15.525215599593107</c:v>
                </c:pt>
                <c:pt idx="140">
                  <c:v>-12.711461939067311</c:v>
                </c:pt>
                <c:pt idx="141">
                  <c:v>-17.029608370542586</c:v>
                </c:pt>
                <c:pt idx="142">
                  <c:v>-15.426144373204327</c:v>
                </c:pt>
                <c:pt idx="143">
                  <c:v>-23.378961405710321</c:v>
                </c:pt>
                <c:pt idx="144">
                  <c:v>-25.36715898077944</c:v>
                </c:pt>
                <c:pt idx="145">
                  <c:v>-30.185480802462976</c:v>
                </c:pt>
                <c:pt idx="146">
                  <c:v>-28.176927944319804</c:v>
                </c:pt>
                <c:pt idx="147">
                  <c:v>-30.675318847888985</c:v>
                </c:pt>
                <c:pt idx="148">
                  <c:v>-26.21535908642656</c:v>
                </c:pt>
                <c:pt idx="149">
                  <c:v>-12.282795041197391</c:v>
                </c:pt>
                <c:pt idx="150">
                  <c:v>-11.336012150420901</c:v>
                </c:pt>
                <c:pt idx="151">
                  <c:v>-19.060040521782426</c:v>
                </c:pt>
                <c:pt idx="152">
                  <c:v>-17.625717565457126</c:v>
                </c:pt>
                <c:pt idx="153">
                  <c:v>-18.209360659901456</c:v>
                </c:pt>
                <c:pt idx="154">
                  <c:v>-16.169848609894959</c:v>
                </c:pt>
                <c:pt idx="155">
                  <c:v>-17.970389029626695</c:v>
                </c:pt>
                <c:pt idx="156">
                  <c:v>-26.996420002557535</c:v>
                </c:pt>
                <c:pt idx="157">
                  <c:v>-28.271522869859322</c:v>
                </c:pt>
                <c:pt idx="158">
                  <c:v>-23.74181485026919</c:v>
                </c:pt>
                <c:pt idx="159">
                  <c:v>-21.593997978308636</c:v>
                </c:pt>
                <c:pt idx="160">
                  <c:v>-21.869905904208416</c:v>
                </c:pt>
                <c:pt idx="161">
                  <c:v>-28.461176861973733</c:v>
                </c:pt>
                <c:pt idx="162">
                  <c:v>-29.414084882548405</c:v>
                </c:pt>
                <c:pt idx="163">
                  <c:v>-30.541730099808451</c:v>
                </c:pt>
                <c:pt idx="164">
                  <c:v>-41.178305417118231</c:v>
                </c:pt>
                <c:pt idx="165">
                  <c:v>-27.840535904505508</c:v>
                </c:pt>
                <c:pt idx="166">
                  <c:v>-25.066039674479647</c:v>
                </c:pt>
                <c:pt idx="167">
                  <c:v>-30.302929271347345</c:v>
                </c:pt>
                <c:pt idx="168">
                  <c:v>-33.498592478865291</c:v>
                </c:pt>
                <c:pt idx="169">
                  <c:v>-26.852755318843382</c:v>
                </c:pt>
                <c:pt idx="170">
                  <c:v>-29.030552708611452</c:v>
                </c:pt>
                <c:pt idx="171">
                  <c:v>-30.073939517808085</c:v>
                </c:pt>
                <c:pt idx="172">
                  <c:v>-30.265201813888183</c:v>
                </c:pt>
                <c:pt idx="173">
                  <c:v>-28.804714230029695</c:v>
                </c:pt>
                <c:pt idx="174">
                  <c:v>-27.77283258553204</c:v>
                </c:pt>
                <c:pt idx="175">
                  <c:v>-29.305670370644549</c:v>
                </c:pt>
                <c:pt idx="176">
                  <c:v>-31.914286487828459</c:v>
                </c:pt>
                <c:pt idx="177">
                  <c:v>-31.998829269260387</c:v>
                </c:pt>
                <c:pt idx="178">
                  <c:v>-34.009451675801522</c:v>
                </c:pt>
                <c:pt idx="179">
                  <c:v>-34.50637545573894</c:v>
                </c:pt>
                <c:pt idx="180">
                  <c:v>-31.242899556954789</c:v>
                </c:pt>
                <c:pt idx="181">
                  <c:v>-36.596120909714323</c:v>
                </c:pt>
                <c:pt idx="182">
                  <c:v>-28.132270379804243</c:v>
                </c:pt>
                <c:pt idx="183">
                  <c:v>-28.623042481528149</c:v>
                </c:pt>
                <c:pt idx="184">
                  <c:v>-28.624543056784162</c:v>
                </c:pt>
                <c:pt idx="185">
                  <c:v>-25.598968911127887</c:v>
                </c:pt>
                <c:pt idx="186">
                  <c:v>-25.95324500835223</c:v>
                </c:pt>
                <c:pt idx="187">
                  <c:v>-27.732933065192455</c:v>
                </c:pt>
                <c:pt idx="188">
                  <c:v>-26.300763639481488</c:v>
                </c:pt>
                <c:pt idx="189">
                  <c:v>-26.507815305671173</c:v>
                </c:pt>
                <c:pt idx="190">
                  <c:v>-35.192199928503257</c:v>
                </c:pt>
                <c:pt idx="191">
                  <c:v>-36.699495560269568</c:v>
                </c:pt>
                <c:pt idx="192">
                  <c:v>-37.842715592289821</c:v>
                </c:pt>
                <c:pt idx="193">
                  <c:v>-30.31248240457418</c:v>
                </c:pt>
                <c:pt idx="194">
                  <c:v>-29.89253136605819</c:v>
                </c:pt>
                <c:pt idx="195">
                  <c:v>-23.799733820599638</c:v>
                </c:pt>
                <c:pt idx="196">
                  <c:v>-25.014620050201184</c:v>
                </c:pt>
                <c:pt idx="197">
                  <c:v>-25.568446665614598</c:v>
                </c:pt>
                <c:pt idx="198">
                  <c:v>-26.410006927919675</c:v>
                </c:pt>
                <c:pt idx="199">
                  <c:v>-29.195393504518272</c:v>
                </c:pt>
                <c:pt idx="200">
                  <c:v>-33.727837137723803</c:v>
                </c:pt>
                <c:pt idx="201">
                  <c:v>-28.398618097209322</c:v>
                </c:pt>
                <c:pt idx="202">
                  <c:v>-30.009673520553431</c:v>
                </c:pt>
                <c:pt idx="203">
                  <c:v>-33.430622659580109</c:v>
                </c:pt>
                <c:pt idx="204">
                  <c:v>-25.140116125892938</c:v>
                </c:pt>
                <c:pt idx="205">
                  <c:v>-26.31329764806587</c:v>
                </c:pt>
                <c:pt idx="206">
                  <c:v>-26.986605117278124</c:v>
                </c:pt>
                <c:pt idx="207">
                  <c:v>-31.494121869956253</c:v>
                </c:pt>
                <c:pt idx="208">
                  <c:v>-22.307282627965037</c:v>
                </c:pt>
                <c:pt idx="209">
                  <c:v>-19.931593934575528</c:v>
                </c:pt>
                <c:pt idx="210">
                  <c:v>-22.864215947535563</c:v>
                </c:pt>
                <c:pt idx="211">
                  <c:v>-18.972697298407287</c:v>
                </c:pt>
                <c:pt idx="212">
                  <c:v>-18.154451575895173</c:v>
                </c:pt>
                <c:pt idx="213">
                  <c:v>-22.75050162665222</c:v>
                </c:pt>
                <c:pt idx="214">
                  <c:v>-26.193500655631098</c:v>
                </c:pt>
                <c:pt idx="215">
                  <c:v>-23.933511520401982</c:v>
                </c:pt>
                <c:pt idx="216">
                  <c:v>-23.494138900850036</c:v>
                </c:pt>
                <c:pt idx="217">
                  <c:v>-23.177393176249346</c:v>
                </c:pt>
                <c:pt idx="218">
                  <c:v>-22.287999864918746</c:v>
                </c:pt>
                <c:pt idx="219">
                  <c:v>-24.254961092456021</c:v>
                </c:pt>
                <c:pt idx="220">
                  <c:v>-20.020996273538373</c:v>
                </c:pt>
                <c:pt idx="221">
                  <c:v>-22.254394225407282</c:v>
                </c:pt>
                <c:pt idx="222">
                  <c:v>-24.48540208447163</c:v>
                </c:pt>
                <c:pt idx="223">
                  <c:v>-28.348679977677925</c:v>
                </c:pt>
                <c:pt idx="224">
                  <c:v>-28.852984129332125</c:v>
                </c:pt>
                <c:pt idx="225">
                  <c:v>-29.043522582055619</c:v>
                </c:pt>
                <c:pt idx="226">
                  <c:v>-24.951736370299152</c:v>
                </c:pt>
                <c:pt idx="227">
                  <c:v>-22.640014981920856</c:v>
                </c:pt>
                <c:pt idx="228">
                  <c:v>-20.789186454824385</c:v>
                </c:pt>
                <c:pt idx="229">
                  <c:v>-22.280737750668759</c:v>
                </c:pt>
                <c:pt idx="230">
                  <c:v>-18.793597990772813</c:v>
                </c:pt>
                <c:pt idx="231">
                  <c:v>-21.835284793582318</c:v>
                </c:pt>
                <c:pt idx="232">
                  <c:v>-23.257058918552449</c:v>
                </c:pt>
                <c:pt idx="233">
                  <c:v>-24.08139662734758</c:v>
                </c:pt>
                <c:pt idx="234">
                  <c:v>-25.881366665113877</c:v>
                </c:pt>
                <c:pt idx="235">
                  <c:v>-31.587424464916211</c:v>
                </c:pt>
                <c:pt idx="236">
                  <c:v>-31.04184323018448</c:v>
                </c:pt>
                <c:pt idx="237">
                  <c:v>-19.442204427590276</c:v>
                </c:pt>
                <c:pt idx="238">
                  <c:v>-17.026488489222007</c:v>
                </c:pt>
                <c:pt idx="239">
                  <c:v>-17.987615766803383</c:v>
                </c:pt>
                <c:pt idx="240">
                  <c:v>-16.354942888055525</c:v>
                </c:pt>
                <c:pt idx="241">
                  <c:v>-17.86913796201846</c:v>
                </c:pt>
                <c:pt idx="242">
                  <c:v>-22.342240077870965</c:v>
                </c:pt>
                <c:pt idx="243">
                  <c:v>-23.312478603527328</c:v>
                </c:pt>
                <c:pt idx="244">
                  <c:v>-22.143800156389606</c:v>
                </c:pt>
                <c:pt idx="245">
                  <c:v>-18.92936331942802</c:v>
                </c:pt>
                <c:pt idx="246">
                  <c:v>-14.81622732070235</c:v>
                </c:pt>
                <c:pt idx="247">
                  <c:v>-15.423220654359593</c:v>
                </c:pt>
                <c:pt idx="248">
                  <c:v>-20.908970191579552</c:v>
                </c:pt>
                <c:pt idx="249">
                  <c:v>-14.356868300300714</c:v>
                </c:pt>
                <c:pt idx="250">
                  <c:v>-20.325125121419003</c:v>
                </c:pt>
                <c:pt idx="251">
                  <c:v>-17.116412227203401</c:v>
                </c:pt>
                <c:pt idx="252">
                  <c:v>-13.451441769377166</c:v>
                </c:pt>
                <c:pt idx="253">
                  <c:v>-6.2436506438526669</c:v>
                </c:pt>
                <c:pt idx="254">
                  <c:v>-7.162589034831476</c:v>
                </c:pt>
                <c:pt idx="255">
                  <c:v>-7.2368533651764508</c:v>
                </c:pt>
                <c:pt idx="256">
                  <c:v>-12.330195447322838</c:v>
                </c:pt>
                <c:pt idx="257">
                  <c:v>-15.058626849488068</c:v>
                </c:pt>
                <c:pt idx="258">
                  <c:v>-14.943226748567085</c:v>
                </c:pt>
                <c:pt idx="259">
                  <c:v>-19.385575065558921</c:v>
                </c:pt>
                <c:pt idx="260">
                  <c:v>-16.993447111264889</c:v>
                </c:pt>
                <c:pt idx="261">
                  <c:v>-5.0281049246763052</c:v>
                </c:pt>
                <c:pt idx="262">
                  <c:v>-6.7853462844715873</c:v>
                </c:pt>
                <c:pt idx="263">
                  <c:v>-9.5124126996682818</c:v>
                </c:pt>
                <c:pt idx="264">
                  <c:v>-15.543333046123617</c:v>
                </c:pt>
                <c:pt idx="265">
                  <c:v>-15.18044587934434</c:v>
                </c:pt>
                <c:pt idx="266">
                  <c:v>-18.258653039386619</c:v>
                </c:pt>
                <c:pt idx="267">
                  <c:v>-12.799449847292458</c:v>
                </c:pt>
                <c:pt idx="268">
                  <c:v>-17.436123323476377</c:v>
                </c:pt>
                <c:pt idx="269">
                  <c:v>-15.316122167965295</c:v>
                </c:pt>
                <c:pt idx="270">
                  <c:v>-14.108065983190885</c:v>
                </c:pt>
                <c:pt idx="271">
                  <c:v>-9.777187306781828</c:v>
                </c:pt>
                <c:pt idx="272">
                  <c:v>-17.225132907444202</c:v>
                </c:pt>
                <c:pt idx="273">
                  <c:v>-12.617496723397181</c:v>
                </c:pt>
                <c:pt idx="274">
                  <c:v>-10.695669751415714</c:v>
                </c:pt>
                <c:pt idx="275">
                  <c:v>-12.875757581232882</c:v>
                </c:pt>
                <c:pt idx="276">
                  <c:v>-3.0950069443192207</c:v>
                </c:pt>
                <c:pt idx="277">
                  <c:v>-9.1820893293610872</c:v>
                </c:pt>
                <c:pt idx="278">
                  <c:v>-13.27388415992829</c:v>
                </c:pt>
                <c:pt idx="279">
                  <c:v>-9.7353979545403426</c:v>
                </c:pt>
                <c:pt idx="280">
                  <c:v>-3.2465326552455522</c:v>
                </c:pt>
                <c:pt idx="281">
                  <c:v>3.2854034174153823</c:v>
                </c:pt>
                <c:pt idx="282">
                  <c:v>1.8517912840486896</c:v>
                </c:pt>
                <c:pt idx="283">
                  <c:v>-1.7268704888039779</c:v>
                </c:pt>
                <c:pt idx="284">
                  <c:v>-4.7163287436129773</c:v>
                </c:pt>
                <c:pt idx="285">
                  <c:v>-3.6547532305705839</c:v>
                </c:pt>
                <c:pt idx="286">
                  <c:v>-5.2543650989883872</c:v>
                </c:pt>
                <c:pt idx="287">
                  <c:v>-6.3840482269953878</c:v>
                </c:pt>
                <c:pt idx="288">
                  <c:v>-6.2705362272338974</c:v>
                </c:pt>
                <c:pt idx="289">
                  <c:v>-6.4306331310864957</c:v>
                </c:pt>
                <c:pt idx="290">
                  <c:v>-12.751432462787465</c:v>
                </c:pt>
                <c:pt idx="291">
                  <c:v>-13.368581319750877</c:v>
                </c:pt>
                <c:pt idx="292">
                  <c:v>-12.339675323207208</c:v>
                </c:pt>
                <c:pt idx="293">
                  <c:v>-3.9115412393159996</c:v>
                </c:pt>
                <c:pt idx="294">
                  <c:v>-7.9240333634700288</c:v>
                </c:pt>
                <c:pt idx="295">
                  <c:v>-12.370771692104244</c:v>
                </c:pt>
                <c:pt idx="296">
                  <c:v>-5.7765237010008308</c:v>
                </c:pt>
                <c:pt idx="297">
                  <c:v>-6.6654513516383389</c:v>
                </c:pt>
                <c:pt idx="298">
                  <c:v>-0.78462044347583848</c:v>
                </c:pt>
                <c:pt idx="299">
                  <c:v>4.6773888914504074</c:v>
                </c:pt>
                <c:pt idx="300">
                  <c:v>3.4642175274430822</c:v>
                </c:pt>
                <c:pt idx="301">
                  <c:v>6.071672734707894</c:v>
                </c:pt>
                <c:pt idx="302">
                  <c:v>3.9882030976290861</c:v>
                </c:pt>
                <c:pt idx="303">
                  <c:v>2.3773410784651703</c:v>
                </c:pt>
                <c:pt idx="304">
                  <c:v>-0.75648962142738374</c:v>
                </c:pt>
                <c:pt idx="305">
                  <c:v>-3.2870436626217154</c:v>
                </c:pt>
                <c:pt idx="306">
                  <c:v>-10.307210897306373</c:v>
                </c:pt>
                <c:pt idx="307">
                  <c:v>-3.5956632088687122</c:v>
                </c:pt>
                <c:pt idx="308">
                  <c:v>-7.6265995505590798</c:v>
                </c:pt>
                <c:pt idx="309">
                  <c:v>-3.2184633287670148</c:v>
                </c:pt>
                <c:pt idx="310">
                  <c:v>-1.5998399012300577</c:v>
                </c:pt>
                <c:pt idx="311">
                  <c:v>-0.12698704130617561</c:v>
                </c:pt>
                <c:pt idx="312">
                  <c:v>0.37789853748725294</c:v>
                </c:pt>
                <c:pt idx="313">
                  <c:v>3.4142744992752303</c:v>
                </c:pt>
                <c:pt idx="314">
                  <c:v>3.5793548815847274</c:v>
                </c:pt>
                <c:pt idx="315">
                  <c:v>4.2437009683779441E-2</c:v>
                </c:pt>
                <c:pt idx="316">
                  <c:v>3.2606285234252352</c:v>
                </c:pt>
                <c:pt idx="317">
                  <c:v>0.97293328011075508</c:v>
                </c:pt>
                <c:pt idx="318">
                  <c:v>3.1050353842419951</c:v>
                </c:pt>
                <c:pt idx="319">
                  <c:v>-0.46027608070356102</c:v>
                </c:pt>
                <c:pt idx="320">
                  <c:v>-3.7340439269868386</c:v>
                </c:pt>
                <c:pt idx="321">
                  <c:v>4.0312170672529817</c:v>
                </c:pt>
                <c:pt idx="322">
                  <c:v>0.94605290037357936</c:v>
                </c:pt>
                <c:pt idx="323">
                  <c:v>-2.1395718610608991</c:v>
                </c:pt>
                <c:pt idx="324">
                  <c:v>0.18910671844036261</c:v>
                </c:pt>
                <c:pt idx="325">
                  <c:v>3.9030570194161109</c:v>
                </c:pt>
                <c:pt idx="326">
                  <c:v>-1.1904943490080466</c:v>
                </c:pt>
                <c:pt idx="327">
                  <c:v>-1.9655044956727936</c:v>
                </c:pt>
                <c:pt idx="328">
                  <c:v>8.9275725549777043</c:v>
                </c:pt>
                <c:pt idx="329">
                  <c:v>9.2475472033712904</c:v>
                </c:pt>
                <c:pt idx="330">
                  <c:v>7.4235169260997127</c:v>
                </c:pt>
                <c:pt idx="331">
                  <c:v>11.004941393453743</c:v>
                </c:pt>
                <c:pt idx="332">
                  <c:v>8.0938316032151274</c:v>
                </c:pt>
                <c:pt idx="333">
                  <c:v>2.8870141624338204</c:v>
                </c:pt>
                <c:pt idx="334">
                  <c:v>5.8667779433962579</c:v>
                </c:pt>
                <c:pt idx="335">
                  <c:v>2.7578041755950422</c:v>
                </c:pt>
                <c:pt idx="336">
                  <c:v>0.82827028662382174</c:v>
                </c:pt>
                <c:pt idx="337">
                  <c:v>4.3081510759328916</c:v>
                </c:pt>
                <c:pt idx="338">
                  <c:v>7.1940235336602445</c:v>
                </c:pt>
                <c:pt idx="339">
                  <c:v>0.46966014142811496</c:v>
                </c:pt>
                <c:pt idx="340">
                  <c:v>9.0837875130649248</c:v>
                </c:pt>
                <c:pt idx="341">
                  <c:v>9.3274877162894647</c:v>
                </c:pt>
                <c:pt idx="342">
                  <c:v>10.885041349429635</c:v>
                </c:pt>
                <c:pt idx="343">
                  <c:v>10.845921543800396</c:v>
                </c:pt>
                <c:pt idx="344">
                  <c:v>10.543129535154138</c:v>
                </c:pt>
                <c:pt idx="345">
                  <c:v>5.3126088224628791</c:v>
                </c:pt>
                <c:pt idx="346">
                  <c:v>10.925541451662982</c:v>
                </c:pt>
                <c:pt idx="347">
                  <c:v>10.887243052178201</c:v>
                </c:pt>
                <c:pt idx="348">
                  <c:v>10.336972556150025</c:v>
                </c:pt>
                <c:pt idx="349">
                  <c:v>5.6640285829092525</c:v>
                </c:pt>
                <c:pt idx="350">
                  <c:v>6.4925074978752404</c:v>
                </c:pt>
                <c:pt idx="351">
                  <c:v>3.2635712644753956</c:v>
                </c:pt>
                <c:pt idx="352">
                  <c:v>1.5571080996794178</c:v>
                </c:pt>
                <c:pt idx="353">
                  <c:v>1.3793756492254112</c:v>
                </c:pt>
                <c:pt idx="354">
                  <c:v>3.107096429216873</c:v>
                </c:pt>
                <c:pt idx="355">
                  <c:v>6.1244829955208875</c:v>
                </c:pt>
                <c:pt idx="356">
                  <c:v>4.5246696670992934</c:v>
                </c:pt>
                <c:pt idx="357">
                  <c:v>-1.1290199223719379</c:v>
                </c:pt>
                <c:pt idx="358">
                  <c:v>0.36709449086922907</c:v>
                </c:pt>
                <c:pt idx="359">
                  <c:v>4.2304829634935617</c:v>
                </c:pt>
                <c:pt idx="360">
                  <c:v>4.9387658768721669</c:v>
                </c:pt>
                <c:pt idx="361">
                  <c:v>6.3047299195199988</c:v>
                </c:pt>
                <c:pt idx="362">
                  <c:v>3.2472198256104279</c:v>
                </c:pt>
                <c:pt idx="363">
                  <c:v>2.8608754060504547</c:v>
                </c:pt>
              </c:numCache>
            </c:numRef>
          </c:val>
          <c:smooth val="0"/>
        </c:ser>
        <c:ser>
          <c:idx val="2"/>
          <c:order val="2"/>
          <c:tx>
            <c:v>5</c:v>
          </c:tx>
          <c:spPr>
            <a:ln>
              <a:noFill/>
            </a:ln>
          </c:spPr>
          <c:marker>
            <c:symbol val="x"/>
            <c:size val="2"/>
            <c:spPr>
              <a:ln>
                <a:solidFill>
                  <a:srgbClr val="87FD6B"/>
                </a:solidFill>
              </a:ln>
            </c:spPr>
          </c:marker>
          <c:trendline>
            <c:spPr>
              <a:ln w="15875"/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H=0'!$N$7:$N$370</c:f>
              <c:numCache>
                <c:formatCode>0.00</c:formatCode>
                <c:ptCount val="364"/>
                <c:pt idx="0">
                  <c:v>14.26265155018085</c:v>
                </c:pt>
                <c:pt idx="1">
                  <c:v>12.388207875567339</c:v>
                </c:pt>
                <c:pt idx="2">
                  <c:v>5.1561338850497993</c:v>
                </c:pt>
                <c:pt idx="3">
                  <c:v>9.6219735283891161</c:v>
                </c:pt>
                <c:pt idx="4">
                  <c:v>15.405373807843194</c:v>
                </c:pt>
                <c:pt idx="5">
                  <c:v>15.766161710758558</c:v>
                </c:pt>
                <c:pt idx="6">
                  <c:v>15.652960938943489</c:v>
                </c:pt>
                <c:pt idx="7">
                  <c:v>10.375878285132686</c:v>
                </c:pt>
                <c:pt idx="8">
                  <c:v>13.571157565172477</c:v>
                </c:pt>
                <c:pt idx="9">
                  <c:v>13.615156783285686</c:v>
                </c:pt>
                <c:pt idx="10">
                  <c:v>10.079522992278253</c:v>
                </c:pt>
                <c:pt idx="11">
                  <c:v>10.347522135815465</c:v>
                </c:pt>
                <c:pt idx="12">
                  <c:v>3.961735498090428</c:v>
                </c:pt>
                <c:pt idx="13">
                  <c:v>10.330403602280969</c:v>
                </c:pt>
                <c:pt idx="14">
                  <c:v>6.5946021039780476</c:v>
                </c:pt>
                <c:pt idx="15">
                  <c:v>11.273878740354645</c:v>
                </c:pt>
                <c:pt idx="16">
                  <c:v>13.866211034269048</c:v>
                </c:pt>
                <c:pt idx="17">
                  <c:v>7.7202229018554061</c:v>
                </c:pt>
                <c:pt idx="18">
                  <c:v>7.2055000073527156</c:v>
                </c:pt>
                <c:pt idx="19">
                  <c:v>3.3094384328427648</c:v>
                </c:pt>
                <c:pt idx="20">
                  <c:v>8.724323010846593</c:v>
                </c:pt>
                <c:pt idx="21">
                  <c:v>11.562354200468739</c:v>
                </c:pt>
                <c:pt idx="22">
                  <c:v>11.221635520894308</c:v>
                </c:pt>
                <c:pt idx="23">
                  <c:v>2.5117241956364817</c:v>
                </c:pt>
                <c:pt idx="24">
                  <c:v>5.8353944950622223</c:v>
                </c:pt>
                <c:pt idx="25">
                  <c:v>4.5961651411442528</c:v>
                </c:pt>
                <c:pt idx="26">
                  <c:v>8.1767200236148394</c:v>
                </c:pt>
                <c:pt idx="27">
                  <c:v>5.2059845751891283</c:v>
                </c:pt>
                <c:pt idx="28">
                  <c:v>1.3082846137995887</c:v>
                </c:pt>
                <c:pt idx="29">
                  <c:v>7.8126929895623389</c:v>
                </c:pt>
                <c:pt idx="30">
                  <c:v>16.324153776906499</c:v>
                </c:pt>
                <c:pt idx="31">
                  <c:v>16.535595651376369</c:v>
                </c:pt>
                <c:pt idx="32">
                  <c:v>15.44245739412807</c:v>
                </c:pt>
                <c:pt idx="33">
                  <c:v>14.770486878235211</c:v>
                </c:pt>
                <c:pt idx="34">
                  <c:v>17.141358013816514</c:v>
                </c:pt>
                <c:pt idx="35">
                  <c:v>17.737529151901622</c:v>
                </c:pt>
                <c:pt idx="36">
                  <c:v>13.66614164150382</c:v>
                </c:pt>
                <c:pt idx="37">
                  <c:v>15.411639167015545</c:v>
                </c:pt>
                <c:pt idx="38">
                  <c:v>12.491275454653003</c:v>
                </c:pt>
                <c:pt idx="39">
                  <c:v>17.142088982765248</c:v>
                </c:pt>
                <c:pt idx="40">
                  <c:v>17.135624866194672</c:v>
                </c:pt>
                <c:pt idx="41">
                  <c:v>17.610938807279599</c:v>
                </c:pt>
                <c:pt idx="42">
                  <c:v>17.233754971093468</c:v>
                </c:pt>
                <c:pt idx="43">
                  <c:v>14.967635722627643</c:v>
                </c:pt>
                <c:pt idx="44">
                  <c:v>13.42817076197214</c:v>
                </c:pt>
                <c:pt idx="45">
                  <c:v>12.392535751469801</c:v>
                </c:pt>
                <c:pt idx="46">
                  <c:v>16.814169100638846</c:v>
                </c:pt>
                <c:pt idx="47">
                  <c:v>11.673707554915756</c:v>
                </c:pt>
                <c:pt idx="48">
                  <c:v>1.5866928465251438</c:v>
                </c:pt>
                <c:pt idx="49">
                  <c:v>7.7235308601748933</c:v>
                </c:pt>
                <c:pt idx="50">
                  <c:v>7.1362870111065897</c:v>
                </c:pt>
                <c:pt idx="51">
                  <c:v>8.9653123105799182</c:v>
                </c:pt>
                <c:pt idx="52">
                  <c:v>4.4784943133648136</c:v>
                </c:pt>
                <c:pt idx="53">
                  <c:v>11.573678477377836</c:v>
                </c:pt>
                <c:pt idx="54">
                  <c:v>18.746978670154849</c:v>
                </c:pt>
                <c:pt idx="55">
                  <c:v>14.575647192225093</c:v>
                </c:pt>
                <c:pt idx="56">
                  <c:v>17.547223637992133</c:v>
                </c:pt>
                <c:pt idx="57">
                  <c:v>13.139297114483448</c:v>
                </c:pt>
                <c:pt idx="58">
                  <c:v>14.888910710279555</c:v>
                </c:pt>
                <c:pt idx="59">
                  <c:v>14.852951378800121</c:v>
                </c:pt>
                <c:pt idx="60">
                  <c:v>15.284483745407924</c:v>
                </c:pt>
                <c:pt idx="61">
                  <c:v>15.553342890507823</c:v>
                </c:pt>
                <c:pt idx="62">
                  <c:v>14.281617670658067</c:v>
                </c:pt>
                <c:pt idx="63">
                  <c:v>12.377040091048906</c:v>
                </c:pt>
                <c:pt idx="64">
                  <c:v>8.5381094255705694</c:v>
                </c:pt>
                <c:pt idx="65">
                  <c:v>2.0749597448981492</c:v>
                </c:pt>
                <c:pt idx="66">
                  <c:v>5.7755304553270443</c:v>
                </c:pt>
                <c:pt idx="67">
                  <c:v>10.749704879396962</c:v>
                </c:pt>
                <c:pt idx="68">
                  <c:v>13.366507680927135</c:v>
                </c:pt>
                <c:pt idx="69">
                  <c:v>12.335714292359917</c:v>
                </c:pt>
                <c:pt idx="70">
                  <c:v>11.069398585150898</c:v>
                </c:pt>
                <c:pt idx="71">
                  <c:v>1.1470085871557695E-2</c:v>
                </c:pt>
                <c:pt idx="72">
                  <c:v>3.2417041252060157</c:v>
                </c:pt>
                <c:pt idx="73">
                  <c:v>5.0434676512950611</c:v>
                </c:pt>
                <c:pt idx="74">
                  <c:v>6.2583180774020626</c:v>
                </c:pt>
                <c:pt idx="75">
                  <c:v>-2.4889366691056702</c:v>
                </c:pt>
                <c:pt idx="76">
                  <c:v>1.8103383497315104</c:v>
                </c:pt>
                <c:pt idx="77">
                  <c:v>-2.1343053329157997</c:v>
                </c:pt>
                <c:pt idx="78">
                  <c:v>2.1230648270316577</c:v>
                </c:pt>
                <c:pt idx="79">
                  <c:v>3.1237837833232693</c:v>
                </c:pt>
                <c:pt idx="80">
                  <c:v>0.15576668700146892</c:v>
                </c:pt>
                <c:pt idx="81">
                  <c:v>-4.6922384506098789</c:v>
                </c:pt>
                <c:pt idx="82">
                  <c:v>0.26506716880518311</c:v>
                </c:pt>
                <c:pt idx="83">
                  <c:v>4.5527006408093413</c:v>
                </c:pt>
                <c:pt idx="84">
                  <c:v>3.6596519378154535</c:v>
                </c:pt>
                <c:pt idx="85">
                  <c:v>-0.22736395580327359</c:v>
                </c:pt>
                <c:pt idx="86">
                  <c:v>3.5392187918967859</c:v>
                </c:pt>
                <c:pt idx="87">
                  <c:v>-4.1292878185637454</c:v>
                </c:pt>
                <c:pt idx="88">
                  <c:v>-6.3763310168648859</c:v>
                </c:pt>
                <c:pt idx="89">
                  <c:v>-3.9182474425321971</c:v>
                </c:pt>
                <c:pt idx="90">
                  <c:v>-7.9393706585492225</c:v>
                </c:pt>
                <c:pt idx="91">
                  <c:v>-3.3871367749715366</c:v>
                </c:pt>
                <c:pt idx="92">
                  <c:v>-4.8937374150905162E-2</c:v>
                </c:pt>
                <c:pt idx="93">
                  <c:v>-4.1238615088460868</c:v>
                </c:pt>
                <c:pt idx="94">
                  <c:v>-3.0947026346914277</c:v>
                </c:pt>
                <c:pt idx="95">
                  <c:v>0.27672223062247486</c:v>
                </c:pt>
                <c:pt idx="96">
                  <c:v>4.9083154294756746</c:v>
                </c:pt>
                <c:pt idx="97">
                  <c:v>4.4981270399601634</c:v>
                </c:pt>
                <c:pt idx="98">
                  <c:v>-2.142480708507132</c:v>
                </c:pt>
                <c:pt idx="99">
                  <c:v>-10.142975607347928</c:v>
                </c:pt>
                <c:pt idx="100">
                  <c:v>-2.5419648627441047</c:v>
                </c:pt>
                <c:pt idx="101">
                  <c:v>-2.4909582891870081</c:v>
                </c:pt>
                <c:pt idx="102">
                  <c:v>6.4702665118809</c:v>
                </c:pt>
                <c:pt idx="103">
                  <c:v>1.4736642686802472</c:v>
                </c:pt>
                <c:pt idx="104">
                  <c:v>5.9054097749304608</c:v>
                </c:pt>
                <c:pt idx="105">
                  <c:v>-4.3109086788062224E-2</c:v>
                </c:pt>
                <c:pt idx="106">
                  <c:v>-1.2039902887915725</c:v>
                </c:pt>
                <c:pt idx="107">
                  <c:v>-9.544880666725815</c:v>
                </c:pt>
                <c:pt idx="108">
                  <c:v>-7.0940083698398313</c:v>
                </c:pt>
                <c:pt idx="109">
                  <c:v>-10.452201579187323</c:v>
                </c:pt>
                <c:pt idx="110">
                  <c:v>5.5908632710897432</c:v>
                </c:pt>
                <c:pt idx="111">
                  <c:v>6.6818899040868356</c:v>
                </c:pt>
                <c:pt idx="112">
                  <c:v>-5.1133392983256263</c:v>
                </c:pt>
                <c:pt idx="113">
                  <c:v>-7.6656815578261606</c:v>
                </c:pt>
                <c:pt idx="114">
                  <c:v>0.12491595733551121</c:v>
                </c:pt>
                <c:pt idx="115">
                  <c:v>-8.2427639776981056</c:v>
                </c:pt>
                <c:pt idx="116">
                  <c:v>-2.8169519075787139</c:v>
                </c:pt>
                <c:pt idx="117">
                  <c:v>3.6320520134467635</c:v>
                </c:pt>
                <c:pt idx="118">
                  <c:v>-4.0088775850649485</c:v>
                </c:pt>
                <c:pt idx="119">
                  <c:v>-14.453541095806766</c:v>
                </c:pt>
                <c:pt idx="120">
                  <c:v>-14.456510519897213</c:v>
                </c:pt>
                <c:pt idx="121">
                  <c:v>-13.116323325390322</c:v>
                </c:pt>
                <c:pt idx="122">
                  <c:v>-13.29408003495066</c:v>
                </c:pt>
                <c:pt idx="123">
                  <c:v>-15.037531420747577</c:v>
                </c:pt>
                <c:pt idx="124">
                  <c:v>-18.419205503505754</c:v>
                </c:pt>
                <c:pt idx="125">
                  <c:v>-15.412696831346025</c:v>
                </c:pt>
                <c:pt idx="126">
                  <c:v>-9.1377591144028081</c:v>
                </c:pt>
                <c:pt idx="127">
                  <c:v>-7.8843780822111285</c:v>
                </c:pt>
                <c:pt idx="128">
                  <c:v>-10.141635998558447</c:v>
                </c:pt>
                <c:pt idx="129">
                  <c:v>-6.1602459371494698</c:v>
                </c:pt>
                <c:pt idx="130">
                  <c:v>0.33712204826618042</c:v>
                </c:pt>
                <c:pt idx="131">
                  <c:v>-2.3680207790667573</c:v>
                </c:pt>
                <c:pt idx="132">
                  <c:v>-6.7794108877517658</c:v>
                </c:pt>
                <c:pt idx="133">
                  <c:v>-15.360862456961064</c:v>
                </c:pt>
                <c:pt idx="134">
                  <c:v>-7.0116899334306426</c:v>
                </c:pt>
                <c:pt idx="135">
                  <c:v>-5.9889909129129997</c:v>
                </c:pt>
                <c:pt idx="136">
                  <c:v>-10.129050827714966</c:v>
                </c:pt>
                <c:pt idx="137">
                  <c:v>-11.731500367238908</c:v>
                </c:pt>
                <c:pt idx="138">
                  <c:v>-22.4146606474647</c:v>
                </c:pt>
                <c:pt idx="139">
                  <c:v>-8.0119551988247064</c:v>
                </c:pt>
                <c:pt idx="140">
                  <c:v>-5.0896905099982686</c:v>
                </c:pt>
                <c:pt idx="141">
                  <c:v>-9.4335639099301307</c:v>
                </c:pt>
                <c:pt idx="142">
                  <c:v>-7.8567897127242645</c:v>
                </c:pt>
                <c:pt idx="143">
                  <c:v>-15.903486042760642</c:v>
                </c:pt>
                <c:pt idx="144">
                  <c:v>-17.960850779477486</c:v>
                </c:pt>
                <c:pt idx="145">
                  <c:v>-22.890045000866536</c:v>
                </c:pt>
                <c:pt idx="146">
                  <c:v>-20.768973946299468</c:v>
                </c:pt>
                <c:pt idx="147">
                  <c:v>-23.364908382167144</c:v>
                </c:pt>
                <c:pt idx="148">
                  <c:v>-18.791194643037901</c:v>
                </c:pt>
                <c:pt idx="149">
                  <c:v>-4.4253452867436405</c:v>
                </c:pt>
                <c:pt idx="150">
                  <c:v>-3.4554387497935646</c:v>
                </c:pt>
                <c:pt idx="151">
                  <c:v>-11.290349827227114</c:v>
                </c:pt>
                <c:pt idx="152">
                  <c:v>-9.8676712130538835</c:v>
                </c:pt>
                <c:pt idx="153">
                  <c:v>-10.35179107128134</c:v>
                </c:pt>
                <c:pt idx="154">
                  <c:v>-8.3179436234713595</c:v>
                </c:pt>
                <c:pt idx="155">
                  <c:v>-10.174316878559516</c:v>
                </c:pt>
                <c:pt idx="156">
                  <c:v>-19.38019141264067</c:v>
                </c:pt>
                <c:pt idx="157">
                  <c:v>-20.585906695875707</c:v>
                </c:pt>
                <c:pt idx="158">
                  <c:v>-15.96034926397291</c:v>
                </c:pt>
                <c:pt idx="159">
                  <c:v>-13.754432643270988</c:v>
                </c:pt>
                <c:pt idx="160">
                  <c:v>-14.071709890276356</c:v>
                </c:pt>
                <c:pt idx="161">
                  <c:v>-20.833510175179164</c:v>
                </c:pt>
                <c:pt idx="162">
                  <c:v>-21.811750918906899</c:v>
                </c:pt>
                <c:pt idx="163">
                  <c:v>-22.918550825126786</c:v>
                </c:pt>
                <c:pt idx="164">
                  <c:v>-33.782890540026209</c:v>
                </c:pt>
                <c:pt idx="165">
                  <c:v>-20.109860189062836</c:v>
                </c:pt>
                <c:pt idx="166">
                  <c:v>-17.274838173987739</c:v>
                </c:pt>
                <c:pt idx="167">
                  <c:v>-22.647130831206272</c:v>
                </c:pt>
                <c:pt idx="168">
                  <c:v>-25.927866631937444</c:v>
                </c:pt>
                <c:pt idx="169">
                  <c:v>-19.125928036031041</c:v>
                </c:pt>
                <c:pt idx="170">
                  <c:v>-21.351680659589356</c:v>
                </c:pt>
                <c:pt idx="171">
                  <c:v>-22.413453784551724</c:v>
                </c:pt>
                <c:pt idx="172">
                  <c:v>-22.593846883596605</c:v>
                </c:pt>
                <c:pt idx="173">
                  <c:v>-21.100927728428665</c:v>
                </c:pt>
                <c:pt idx="174">
                  <c:v>-20.02710849287163</c:v>
                </c:pt>
                <c:pt idx="175">
                  <c:v>-21.639596656657684</c:v>
                </c:pt>
                <c:pt idx="176">
                  <c:v>-24.319596052579591</c:v>
                </c:pt>
                <c:pt idx="177">
                  <c:v>-24.417497746622931</c:v>
                </c:pt>
                <c:pt idx="178">
                  <c:v>-26.472903174319242</c:v>
                </c:pt>
                <c:pt idx="179">
                  <c:v>-26.995143082250856</c:v>
                </c:pt>
                <c:pt idx="180">
                  <c:v>-23.740701591471222</c:v>
                </c:pt>
                <c:pt idx="181">
                  <c:v>-29.225368601612139</c:v>
                </c:pt>
                <c:pt idx="182">
                  <c:v>-20.521757992234772</c:v>
                </c:pt>
                <c:pt idx="183">
                  <c:v>-20.9977196294527</c:v>
                </c:pt>
                <c:pt idx="184">
                  <c:v>-20.971662970722456</c:v>
                </c:pt>
                <c:pt idx="185">
                  <c:v>-17.913723115243346</c:v>
                </c:pt>
                <c:pt idx="186">
                  <c:v>-18.277122885750707</c:v>
                </c:pt>
                <c:pt idx="187">
                  <c:v>-20.18228724356721</c:v>
                </c:pt>
                <c:pt idx="188">
                  <c:v>-18.665789365770937</c:v>
                </c:pt>
                <c:pt idx="189">
                  <c:v>-18.925994226163581</c:v>
                </c:pt>
                <c:pt idx="190">
                  <c:v>-27.836072704152265</c:v>
                </c:pt>
                <c:pt idx="191">
                  <c:v>-29.451676083410124</c:v>
                </c:pt>
                <c:pt idx="192">
                  <c:v>-30.643446269808635</c:v>
                </c:pt>
                <c:pt idx="193">
                  <c:v>-22.951549185838282</c:v>
                </c:pt>
                <c:pt idx="194">
                  <c:v>-22.47453885439603</c:v>
                </c:pt>
                <c:pt idx="195">
                  <c:v>-16.320531587882869</c:v>
                </c:pt>
                <c:pt idx="196">
                  <c:v>-17.517714566454128</c:v>
                </c:pt>
                <c:pt idx="197">
                  <c:v>-18.127403126673958</c:v>
                </c:pt>
                <c:pt idx="198">
                  <c:v>-19.025580390143567</c:v>
                </c:pt>
                <c:pt idx="199">
                  <c:v>-21.908929312916293</c:v>
                </c:pt>
                <c:pt idx="200">
                  <c:v>-26.584603598785986</c:v>
                </c:pt>
                <c:pt idx="201">
                  <c:v>-21.21416846629835</c:v>
                </c:pt>
                <c:pt idx="202">
                  <c:v>-22.865445391595095</c:v>
                </c:pt>
                <c:pt idx="203">
                  <c:v>-26.439601998830113</c:v>
                </c:pt>
                <c:pt idx="204">
                  <c:v>-17.915979252031971</c:v>
                </c:pt>
                <c:pt idx="205">
                  <c:v>-19.104963128613491</c:v>
                </c:pt>
                <c:pt idx="206">
                  <c:v>-19.879696911399847</c:v>
                </c:pt>
                <c:pt idx="207">
                  <c:v>-24.501778398167687</c:v>
                </c:pt>
                <c:pt idx="208">
                  <c:v>-15.091859679579089</c:v>
                </c:pt>
                <c:pt idx="209">
                  <c:v>-12.685279074064239</c:v>
                </c:pt>
                <c:pt idx="210">
                  <c:v>-15.661395685458125</c:v>
                </c:pt>
                <c:pt idx="211">
                  <c:v>-11.783576610494586</c:v>
                </c:pt>
                <c:pt idx="212">
                  <c:v>-10.936206938227098</c:v>
                </c:pt>
                <c:pt idx="213">
                  <c:v>-15.710360530961736</c:v>
                </c:pt>
                <c:pt idx="214">
                  <c:v>-19.247077692231173</c:v>
                </c:pt>
                <c:pt idx="215">
                  <c:v>-17.009086583509596</c:v>
                </c:pt>
                <c:pt idx="216">
                  <c:v>-16.566153237397696</c:v>
                </c:pt>
                <c:pt idx="217">
                  <c:v>-16.298002540610572</c:v>
                </c:pt>
                <c:pt idx="218">
                  <c:v>-15.375547810085907</c:v>
                </c:pt>
                <c:pt idx="219">
                  <c:v>-17.47376277031454</c:v>
                </c:pt>
                <c:pt idx="220">
                  <c:v>-13.114657621573722</c:v>
                </c:pt>
                <c:pt idx="221">
                  <c:v>-15.477979749017098</c:v>
                </c:pt>
                <c:pt idx="222">
                  <c:v>-17.776112690862131</c:v>
                </c:pt>
                <c:pt idx="223">
                  <c:v>-21.760011486412036</c:v>
                </c:pt>
                <c:pt idx="224">
                  <c:v>-22.332885135968805</c:v>
                </c:pt>
                <c:pt idx="225">
                  <c:v>-22.586108632606418</c:v>
                </c:pt>
                <c:pt idx="226">
                  <c:v>-18.360037559572397</c:v>
                </c:pt>
                <c:pt idx="227">
                  <c:v>-15.992085764233131</c:v>
                </c:pt>
                <c:pt idx="228">
                  <c:v>-14.134406154678627</c:v>
                </c:pt>
                <c:pt idx="229">
                  <c:v>-15.727543611611909</c:v>
                </c:pt>
                <c:pt idx="230">
                  <c:v>-12.136209257151531</c:v>
                </c:pt>
                <c:pt idx="231">
                  <c:v>-15.342545818036536</c:v>
                </c:pt>
                <c:pt idx="232">
                  <c:v>-16.814099934292678</c:v>
                </c:pt>
                <c:pt idx="233">
                  <c:v>-17.725743846460951</c:v>
                </c:pt>
                <c:pt idx="234">
                  <c:v>-19.631718379404809</c:v>
                </c:pt>
                <c:pt idx="235">
                  <c:v>-25.468656093821167</c:v>
                </c:pt>
                <c:pt idx="236">
                  <c:v>-24.969227153230861</c:v>
                </c:pt>
                <c:pt idx="237">
                  <c:v>-13.130427712753557</c:v>
                </c:pt>
                <c:pt idx="238">
                  <c:v>-10.614255631879701</c:v>
                </c:pt>
                <c:pt idx="239">
                  <c:v>-11.61706917617636</c:v>
                </c:pt>
                <c:pt idx="240">
                  <c:v>-9.9959931263138184</c:v>
                </c:pt>
                <c:pt idx="241">
                  <c:v>-11.556379182952703</c:v>
                </c:pt>
                <c:pt idx="242">
                  <c:v>-16.205908861910711</c:v>
                </c:pt>
                <c:pt idx="243">
                  <c:v>-17.268812134524708</c:v>
                </c:pt>
                <c:pt idx="244">
                  <c:v>-16.074713655833484</c:v>
                </c:pt>
                <c:pt idx="245">
                  <c:v>-12.809872244523097</c:v>
                </c:pt>
                <c:pt idx="246">
                  <c:v>-8.5400904178193038</c:v>
                </c:pt>
                <c:pt idx="247">
                  <c:v>-9.2311495150960994</c:v>
                </c:pt>
                <c:pt idx="248">
                  <c:v>-14.92741372856805</c:v>
                </c:pt>
                <c:pt idx="249">
                  <c:v>-8.1974605225803696</c:v>
                </c:pt>
                <c:pt idx="250">
                  <c:v>-14.344094274306185</c:v>
                </c:pt>
                <c:pt idx="251">
                  <c:v>-11.059112001856175</c:v>
                </c:pt>
                <c:pt idx="252">
                  <c:v>-7.3692817495243128</c:v>
                </c:pt>
                <c:pt idx="253">
                  <c:v>-7.3428343984067126E-2</c:v>
                </c:pt>
                <c:pt idx="254">
                  <c:v>-1.0320304433484795</c:v>
                </c:pt>
                <c:pt idx="255">
                  <c:v>-1.156917164456676</c:v>
                </c:pt>
                <c:pt idx="256">
                  <c:v>-6.2857499407058217</c:v>
                </c:pt>
                <c:pt idx="257">
                  <c:v>-9.1110624622488317</c:v>
                </c:pt>
                <c:pt idx="258">
                  <c:v>-9.0125648029422827</c:v>
                </c:pt>
                <c:pt idx="259">
                  <c:v>-13.607042277299147</c:v>
                </c:pt>
                <c:pt idx="260">
                  <c:v>-11.278018485710529</c:v>
                </c:pt>
                <c:pt idx="261">
                  <c:v>0.92928329358967432</c:v>
                </c:pt>
                <c:pt idx="262">
                  <c:v>-0.85655236022003733</c:v>
                </c:pt>
                <c:pt idx="263">
                  <c:v>-3.6355220303637088</c:v>
                </c:pt>
                <c:pt idx="264">
                  <c:v>-9.7850468671265496</c:v>
                </c:pt>
                <c:pt idx="265">
                  <c:v>-9.451935225690292</c:v>
                </c:pt>
                <c:pt idx="266">
                  <c:v>-12.604801137851371</c:v>
                </c:pt>
                <c:pt idx="267">
                  <c:v>-7.1095415341912007</c:v>
                </c:pt>
                <c:pt idx="268">
                  <c:v>-11.823382711428629</c:v>
                </c:pt>
                <c:pt idx="269">
                  <c:v>-9.7031142006557936</c:v>
                </c:pt>
                <c:pt idx="270">
                  <c:v>-8.458565523604415</c:v>
                </c:pt>
                <c:pt idx="271">
                  <c:v>-4.105305732528282</c:v>
                </c:pt>
                <c:pt idx="272">
                  <c:v>-11.744000281786901</c:v>
                </c:pt>
                <c:pt idx="273">
                  <c:v>-6.978872718442072</c:v>
                </c:pt>
                <c:pt idx="274">
                  <c:v>-5.0919681785823361</c:v>
                </c:pt>
                <c:pt idx="275">
                  <c:v>-7.3458730277715327</c:v>
                </c:pt>
                <c:pt idx="276">
                  <c:v>2.5098583045769707</c:v>
                </c:pt>
                <c:pt idx="277">
                  <c:v>-3.6095439511925207</c:v>
                </c:pt>
                <c:pt idx="278">
                  <c:v>-7.7584078958151936</c:v>
                </c:pt>
                <c:pt idx="279">
                  <c:v>-4.2259133322201921</c:v>
                </c:pt>
                <c:pt idx="280">
                  <c:v>2.2564728221149544</c:v>
                </c:pt>
                <c:pt idx="281">
                  <c:v>8.6219150088046561</c:v>
                </c:pt>
                <c:pt idx="282">
                  <c:v>7.2051974131784986</c:v>
                </c:pt>
                <c:pt idx="283">
                  <c:v>3.7063279641857858</c:v>
                </c:pt>
                <c:pt idx="284">
                  <c:v>0.71044887415179614</c:v>
                </c:pt>
                <c:pt idx="285">
                  <c:v>1.7278892642823254</c:v>
                </c:pt>
                <c:pt idx="286">
                  <c:v>0.13681603898070485</c:v>
                </c:pt>
                <c:pt idx="287">
                  <c:v>-1.0300017259222367</c:v>
                </c:pt>
                <c:pt idx="288">
                  <c:v>-0.91987608868476245</c:v>
                </c:pt>
                <c:pt idx="289">
                  <c:v>-1.1117224875431617</c:v>
                </c:pt>
                <c:pt idx="290">
                  <c:v>-7.4487212369848947</c:v>
                </c:pt>
                <c:pt idx="291">
                  <c:v>-8.1946020706909213</c:v>
                </c:pt>
                <c:pt idx="292">
                  <c:v>-7.1798555596964952</c:v>
                </c:pt>
                <c:pt idx="293">
                  <c:v>1.3434022957201464</c:v>
                </c:pt>
                <c:pt idx="294">
                  <c:v>-2.7087626284324191</c:v>
                </c:pt>
                <c:pt idx="295">
                  <c:v>-7.2376599168179236</c:v>
                </c:pt>
                <c:pt idx="296">
                  <c:v>-0.57800988544434084</c:v>
                </c:pt>
                <c:pt idx="297">
                  <c:v>-1.484577925462075</c:v>
                </c:pt>
                <c:pt idx="298">
                  <c:v>4.3257788464854592</c:v>
                </c:pt>
                <c:pt idx="299">
                  <c:v>9.5457109937855869</c:v>
                </c:pt>
                <c:pt idx="300">
                  <c:v>8.3919739354771732</c:v>
                </c:pt>
                <c:pt idx="301">
                  <c:v>10.830002263790631</c:v>
                </c:pt>
                <c:pt idx="302">
                  <c:v>8.9087372241801663</c:v>
                </c:pt>
                <c:pt idx="303">
                  <c:v>7.3105411508193896</c:v>
                </c:pt>
                <c:pt idx="304">
                  <c:v>4.2457322095549213</c:v>
                </c:pt>
                <c:pt idx="305">
                  <c:v>1.7354367289066588</c:v>
                </c:pt>
                <c:pt idx="306">
                  <c:v>-5.289986957567625</c:v>
                </c:pt>
                <c:pt idx="307">
                  <c:v>1.4035255327625535</c:v>
                </c:pt>
                <c:pt idx="308">
                  <c:v>-2.5972575616124995</c:v>
                </c:pt>
                <c:pt idx="309">
                  <c:v>1.7644805985198657</c:v>
                </c:pt>
                <c:pt idx="310">
                  <c:v>3.360039624308865</c:v>
                </c:pt>
                <c:pt idx="311">
                  <c:v>4.7641787335403514</c:v>
                </c:pt>
                <c:pt idx="312">
                  <c:v>5.2596241939114483</c:v>
                </c:pt>
                <c:pt idx="313">
                  <c:v>8.1801099138947873</c:v>
                </c:pt>
                <c:pt idx="314">
                  <c:v>8.3110156977700136</c:v>
                </c:pt>
                <c:pt idx="315">
                  <c:v>4.8694182779943063</c:v>
                </c:pt>
                <c:pt idx="316">
                  <c:v>8.0159372925981334</c:v>
                </c:pt>
                <c:pt idx="317">
                  <c:v>5.7429757406378243</c:v>
                </c:pt>
                <c:pt idx="318">
                  <c:v>7.8460989552642371</c:v>
                </c:pt>
                <c:pt idx="319">
                  <c:v>4.3260807250450188</c:v>
                </c:pt>
                <c:pt idx="320">
                  <c:v>1.1013973956004786</c:v>
                </c:pt>
                <c:pt idx="321">
                  <c:v>8.6516062004014938</c:v>
                </c:pt>
                <c:pt idx="322">
                  <c:v>5.6528332276692526</c:v>
                </c:pt>
                <c:pt idx="323">
                  <c:v>2.6567761070217006</c:v>
                </c:pt>
                <c:pt idx="324">
                  <c:v>4.9137850801330449</c:v>
                </c:pt>
                <c:pt idx="325">
                  <c:v>8.5112106701533108</c:v>
                </c:pt>
                <c:pt idx="326">
                  <c:v>3.5332369278817635</c:v>
                </c:pt>
                <c:pt idx="327">
                  <c:v>2.7831598762674594</c:v>
                </c:pt>
                <c:pt idx="328">
                  <c:v>13.114542499320384</c:v>
                </c:pt>
                <c:pt idx="329">
                  <c:v>13.257412652576143</c:v>
                </c:pt>
                <c:pt idx="330">
                  <c:v>11.731683595366968</c:v>
                </c:pt>
                <c:pt idx="331">
                  <c:v>14.954022074760701</c:v>
                </c:pt>
                <c:pt idx="332">
                  <c:v>12.106810837626327</c:v>
                </c:pt>
                <c:pt idx="333">
                  <c:v>7.4073276696851513</c:v>
                </c:pt>
                <c:pt idx="334">
                  <c:v>10.233246314140535</c:v>
                </c:pt>
                <c:pt idx="335">
                  <c:v>7.1978783433015607</c:v>
                </c:pt>
                <c:pt idx="336">
                  <c:v>5.429774660764136</c:v>
                </c:pt>
                <c:pt idx="337">
                  <c:v>8.7449332686193397</c:v>
                </c:pt>
                <c:pt idx="338">
                  <c:v>11.306502713523189</c:v>
                </c:pt>
                <c:pt idx="339">
                  <c:v>5.0369129816394764</c:v>
                </c:pt>
                <c:pt idx="340">
                  <c:v>13.147392741953151</c:v>
                </c:pt>
                <c:pt idx="341">
                  <c:v>13.011496596384244</c:v>
                </c:pt>
                <c:pt idx="342">
                  <c:v>14.583741072779612</c:v>
                </c:pt>
                <c:pt idx="343">
                  <c:v>14.558143773922474</c:v>
                </c:pt>
                <c:pt idx="344">
                  <c:v>14.324648302705469</c:v>
                </c:pt>
                <c:pt idx="345">
                  <c:v>9.6307990493313707</c:v>
                </c:pt>
                <c:pt idx="346">
                  <c:v>14.676247811086967</c:v>
                </c:pt>
                <c:pt idx="347">
                  <c:v>14.648930812318381</c:v>
                </c:pt>
                <c:pt idx="348">
                  <c:v>14.111100030007085</c:v>
                </c:pt>
                <c:pt idx="349">
                  <c:v>9.931766695064228</c:v>
                </c:pt>
                <c:pt idx="350">
                  <c:v>10.651050333824847</c:v>
                </c:pt>
                <c:pt idx="351">
                  <c:v>7.6314660273890595</c:v>
                </c:pt>
                <c:pt idx="352">
                  <c:v>6.0446883763008028</c:v>
                </c:pt>
                <c:pt idx="353">
                  <c:v>5.8737361504901981</c:v>
                </c:pt>
                <c:pt idx="354">
                  <c:v>7.5198954103895339</c:v>
                </c:pt>
                <c:pt idx="355">
                  <c:v>10.359111727325571</c:v>
                </c:pt>
                <c:pt idx="356">
                  <c:v>8.8247171561771847</c:v>
                </c:pt>
                <c:pt idx="357">
                  <c:v>3.3821435471425736</c:v>
                </c:pt>
                <c:pt idx="358">
                  <c:v>4.8987236965644989</c:v>
                </c:pt>
                <c:pt idx="359">
                  <c:v>8.6194665051641906</c:v>
                </c:pt>
                <c:pt idx="360">
                  <c:v>9.2707039211326272</c:v>
                </c:pt>
                <c:pt idx="361">
                  <c:v>10.533141426792328</c:v>
                </c:pt>
                <c:pt idx="362">
                  <c:v>7.4863011364583221</c:v>
                </c:pt>
                <c:pt idx="363">
                  <c:v>7.3177108061618439</c:v>
                </c:pt>
              </c:numCache>
            </c:numRef>
          </c:val>
          <c:smooth val="0"/>
        </c:ser>
        <c:ser>
          <c:idx val="3"/>
          <c:order val="3"/>
          <c:tx>
            <c:v>10</c:v>
          </c:tx>
          <c:spPr>
            <a:ln>
              <a:noFill/>
            </a:ln>
          </c:spPr>
          <c:marker>
            <c:symbol val="circle"/>
            <c:size val="2"/>
            <c:spPr>
              <a:solidFill>
                <a:srgbClr val="DEFE6A"/>
              </a:solidFill>
              <a:ln>
                <a:noFill/>
              </a:ln>
            </c:spPr>
          </c:marker>
          <c:trendline>
            <c:spPr>
              <a:ln w="15875"/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H=0'!$O$7:$O$370</c:f>
              <c:numCache>
                <c:formatCode>0.00</c:formatCode>
                <c:ptCount val="364"/>
                <c:pt idx="0">
                  <c:v>18.065497065256281</c:v>
                </c:pt>
                <c:pt idx="1">
                  <c:v>16.415069843930063</c:v>
                </c:pt>
                <c:pt idx="2">
                  <c:v>9.7589046884516488</c:v>
                </c:pt>
                <c:pt idx="3">
                  <c:v>14.060144536860133</c:v>
                </c:pt>
                <c:pt idx="4">
                  <c:v>19.019566507358597</c:v>
                </c:pt>
                <c:pt idx="5">
                  <c:v>19.016874176381648</c:v>
                </c:pt>
                <c:pt idx="6">
                  <c:v>19.020612544088991</c:v>
                </c:pt>
                <c:pt idx="7">
                  <c:v>14.515837801910696</c:v>
                </c:pt>
                <c:pt idx="8">
                  <c:v>17.626768206230089</c:v>
                </c:pt>
                <c:pt idx="9">
                  <c:v>17.556196849003953</c:v>
                </c:pt>
                <c:pt idx="10">
                  <c:v>14.407289286965844</c:v>
                </c:pt>
                <c:pt idx="11">
                  <c:v>14.664764316014434</c:v>
                </c:pt>
                <c:pt idx="12">
                  <c:v>8.6593948580922273</c:v>
                </c:pt>
                <c:pt idx="13">
                  <c:v>14.674034255010341</c:v>
                </c:pt>
                <c:pt idx="14">
                  <c:v>11.257584576478626</c:v>
                </c:pt>
                <c:pt idx="15">
                  <c:v>15.694246711458481</c:v>
                </c:pt>
                <c:pt idx="16">
                  <c:v>17.931964086965515</c:v>
                </c:pt>
                <c:pt idx="17">
                  <c:v>12.212151098179728</c:v>
                </c:pt>
                <c:pt idx="18">
                  <c:v>11.75415176770629</c:v>
                </c:pt>
                <c:pt idx="19">
                  <c:v>8.0977042941425506</c:v>
                </c:pt>
                <c:pt idx="20">
                  <c:v>13.334576531183442</c:v>
                </c:pt>
                <c:pt idx="21">
                  <c:v>15.899186964157922</c:v>
                </c:pt>
                <c:pt idx="22">
                  <c:v>15.498269893107224</c:v>
                </c:pt>
                <c:pt idx="23">
                  <c:v>7.3220790876955579</c:v>
                </c:pt>
                <c:pt idx="24">
                  <c:v>10.609559678161487</c:v>
                </c:pt>
                <c:pt idx="25">
                  <c:v>9.360930979027307</c:v>
                </c:pt>
                <c:pt idx="26">
                  <c:v>12.922033676064737</c:v>
                </c:pt>
                <c:pt idx="27">
                  <c:v>10.003878904953764</c:v>
                </c:pt>
                <c:pt idx="28">
                  <c:v>6.2413036379345748</c:v>
                </c:pt>
                <c:pt idx="29">
                  <c:v>12.61459133730847</c:v>
                </c:pt>
                <c:pt idx="30">
                  <c:v>20.140300204986964</c:v>
                </c:pt>
                <c:pt idx="31">
                  <c:v>20.197028532384948</c:v>
                </c:pt>
                <c:pt idx="32">
                  <c:v>19.245017113534594</c:v>
                </c:pt>
                <c:pt idx="33">
                  <c:v>18.786866680029508</c:v>
                </c:pt>
                <c:pt idx="34">
                  <c:v>20.787779925554062</c:v>
                </c:pt>
                <c:pt idx="35">
                  <c:v>21.114037788174233</c:v>
                </c:pt>
                <c:pt idx="36">
                  <c:v>17.516186092593291</c:v>
                </c:pt>
                <c:pt idx="37">
                  <c:v>19.732492061171794</c:v>
                </c:pt>
                <c:pt idx="38">
                  <c:v>17.029777445566058</c:v>
                </c:pt>
                <c:pt idx="39">
                  <c:v>21.143585379514928</c:v>
                </c:pt>
                <c:pt idx="40">
                  <c:v>21.097239028660887</c:v>
                </c:pt>
                <c:pt idx="41">
                  <c:v>21.190523102764729</c:v>
                </c:pt>
                <c:pt idx="42">
                  <c:v>21.157068896106903</c:v>
                </c:pt>
                <c:pt idx="43">
                  <c:v>19.331460385173209</c:v>
                </c:pt>
                <c:pt idx="44">
                  <c:v>17.949141853614552</c:v>
                </c:pt>
                <c:pt idx="45">
                  <c:v>17.120994499430189</c:v>
                </c:pt>
                <c:pt idx="46">
                  <c:v>20.957595001241593</c:v>
                </c:pt>
                <c:pt idx="47">
                  <c:v>16.327638422928811</c:v>
                </c:pt>
                <c:pt idx="48">
                  <c:v>6.8207076353626634</c:v>
                </c:pt>
                <c:pt idx="49">
                  <c:v>12.831112385313965</c:v>
                </c:pt>
                <c:pt idx="50">
                  <c:v>12.276407614538243</c:v>
                </c:pt>
                <c:pt idx="51">
                  <c:v>14.045699237341205</c:v>
                </c:pt>
                <c:pt idx="52">
                  <c:v>9.7325592033857564</c:v>
                </c:pt>
                <c:pt idx="53">
                  <c:v>16.601233665061553</c:v>
                </c:pt>
                <c:pt idx="54">
                  <c:v>22.78090382218106</c:v>
                </c:pt>
                <c:pt idx="55">
                  <c:v>18.970288979018299</c:v>
                </c:pt>
                <c:pt idx="56">
                  <c:v>21.780621873085199</c:v>
                </c:pt>
                <c:pt idx="57">
                  <c:v>18.073891052585559</c:v>
                </c:pt>
                <c:pt idx="58">
                  <c:v>19.728350716247089</c:v>
                </c:pt>
                <c:pt idx="59">
                  <c:v>19.655880571270078</c:v>
                </c:pt>
                <c:pt idx="60">
                  <c:v>20.062548238685999</c:v>
                </c:pt>
                <c:pt idx="61">
                  <c:v>20.326978780171974</c:v>
                </c:pt>
                <c:pt idx="62">
                  <c:v>19.180561819538053</c:v>
                </c:pt>
                <c:pt idx="63">
                  <c:v>17.505988387615016</c:v>
                </c:pt>
                <c:pt idx="64">
                  <c:v>13.887819985986845</c:v>
                </c:pt>
                <c:pt idx="65">
                  <c:v>7.6509742537605891</c:v>
                </c:pt>
                <c:pt idx="66">
                  <c:v>11.336677046984095</c:v>
                </c:pt>
                <c:pt idx="67">
                  <c:v>16.100536744891478</c:v>
                </c:pt>
                <c:pt idx="68">
                  <c:v>18.580753047205164</c:v>
                </c:pt>
                <c:pt idx="69">
                  <c:v>17.623498474995401</c:v>
                </c:pt>
                <c:pt idx="70">
                  <c:v>16.431114873204724</c:v>
                </c:pt>
                <c:pt idx="71">
                  <c:v>5.7440366472780449</c:v>
                </c:pt>
                <c:pt idx="72">
                  <c:v>8.9567409216118303</c:v>
                </c:pt>
                <c:pt idx="73">
                  <c:v>10.76600950151821</c:v>
                </c:pt>
                <c:pt idx="74">
                  <c:v>11.998980752192452</c:v>
                </c:pt>
                <c:pt idx="75">
                  <c:v>3.3583912693794424</c:v>
                </c:pt>
                <c:pt idx="76">
                  <c:v>7.6557579103677602</c:v>
                </c:pt>
                <c:pt idx="77">
                  <c:v>3.6953445310978696</c:v>
                </c:pt>
                <c:pt idx="78">
                  <c:v>8.0124595414404158</c:v>
                </c:pt>
                <c:pt idx="79">
                  <c:v>9.0403548511769358</c:v>
                </c:pt>
                <c:pt idx="80">
                  <c:v>6.0686337130229573</c:v>
                </c:pt>
                <c:pt idx="81">
                  <c:v>1.2516287112948763</c:v>
                </c:pt>
                <c:pt idx="82">
                  <c:v>6.2422729948625149</c:v>
                </c:pt>
                <c:pt idx="83">
                  <c:v>10.538250206142504</c:v>
                </c:pt>
                <c:pt idx="84">
                  <c:v>9.6966154515381078</c:v>
                </c:pt>
                <c:pt idx="85">
                  <c:v>5.8430313650767269</c:v>
                </c:pt>
                <c:pt idx="86">
                  <c:v>9.6162170918523007</c:v>
                </c:pt>
                <c:pt idx="87">
                  <c:v>1.9469604411121137</c:v>
                </c:pt>
                <c:pt idx="88">
                  <c:v>-0.29467732246443923</c:v>
                </c:pt>
                <c:pt idx="89">
                  <c:v>2.2058194718407318</c:v>
                </c:pt>
                <c:pt idx="90">
                  <c:v>-1.8733008852542945</c:v>
                </c:pt>
                <c:pt idx="91">
                  <c:v>2.82720845401419</c:v>
                </c:pt>
                <c:pt idx="92">
                  <c:v>6.1756103456566649</c:v>
                </c:pt>
                <c:pt idx="93">
                  <c:v>2.0950630109299828</c:v>
                </c:pt>
                <c:pt idx="94">
                  <c:v>3.2417892707725589</c:v>
                </c:pt>
                <c:pt idx="95">
                  <c:v>6.6039879534403232</c:v>
                </c:pt>
                <c:pt idx="96">
                  <c:v>11.260316567737263</c:v>
                </c:pt>
                <c:pt idx="97">
                  <c:v>10.843895285597863</c:v>
                </c:pt>
                <c:pt idx="98">
                  <c:v>4.234263280396001</c:v>
                </c:pt>
                <c:pt idx="99">
                  <c:v>-3.8206452856761661</c:v>
                </c:pt>
                <c:pt idx="100">
                  <c:v>3.9277761824023862</c:v>
                </c:pt>
                <c:pt idx="101">
                  <c:v>4.0192329388546186</c:v>
                </c:pt>
                <c:pt idx="102">
                  <c:v>12.94129629385148</c:v>
                </c:pt>
                <c:pt idx="103">
                  <c:v>8.0620085148558793</c:v>
                </c:pt>
                <c:pt idx="104">
                  <c:v>12.434011596355761</c:v>
                </c:pt>
                <c:pt idx="105">
                  <c:v>6.5842397035101836</c:v>
                </c:pt>
                <c:pt idx="106">
                  <c:v>5.4618070245351253</c:v>
                </c:pt>
                <c:pt idx="107">
                  <c:v>-2.9877552525031681</c:v>
                </c:pt>
                <c:pt idx="108">
                  <c:v>-0.47049735975899137</c:v>
                </c:pt>
                <c:pt idx="109">
                  <c:v>-3.8714467150087435</c:v>
                </c:pt>
                <c:pt idx="110">
                  <c:v>12.338294204075007</c:v>
                </c:pt>
                <c:pt idx="111">
                  <c:v>13.411864557477866</c:v>
                </c:pt>
                <c:pt idx="112">
                  <c:v>1.6860533921595602</c:v>
                </c:pt>
                <c:pt idx="113">
                  <c:v>-0.82279916261831654</c:v>
                </c:pt>
                <c:pt idx="114">
                  <c:v>7.0136651951307831</c:v>
                </c:pt>
                <c:pt idx="115">
                  <c:v>-1.4085759014274568</c:v>
                </c:pt>
                <c:pt idx="116">
                  <c:v>4.1330295864831799</c:v>
                </c:pt>
                <c:pt idx="117">
                  <c:v>10.626506535407078</c:v>
                </c:pt>
                <c:pt idx="118">
                  <c:v>2.9546358485612201</c:v>
                </c:pt>
                <c:pt idx="119">
                  <c:v>-7.5922890716714591</c:v>
                </c:pt>
                <c:pt idx="120">
                  <c:v>-7.5950283181194669</c:v>
                </c:pt>
                <c:pt idx="121">
                  <c:v>-6.2244944357434573</c:v>
                </c:pt>
                <c:pt idx="122">
                  <c:v>-6.3946309607197271</c:v>
                </c:pt>
                <c:pt idx="123">
                  <c:v>-8.133913809144321</c:v>
                </c:pt>
                <c:pt idx="124">
                  <c:v>-11.619994791657199</c:v>
                </c:pt>
                <c:pt idx="125">
                  <c:v>-8.4361025433223968</c:v>
                </c:pt>
                <c:pt idx="126">
                  <c:v>-2.0331563049125472</c:v>
                </c:pt>
                <c:pt idx="127">
                  <c:v>-0.69089049564671434</c:v>
                </c:pt>
                <c:pt idx="128">
                  <c:v>-2.9737186595048479</c:v>
                </c:pt>
                <c:pt idx="129">
                  <c:v>1.1150165060001069</c:v>
                </c:pt>
                <c:pt idx="130">
                  <c:v>7.695229094208675</c:v>
                </c:pt>
                <c:pt idx="131">
                  <c:v>5.0655238325906202</c:v>
                </c:pt>
                <c:pt idx="132">
                  <c:v>0.57670130178828805</c:v>
                </c:pt>
                <c:pt idx="133">
                  <c:v>-8.104190899730483</c:v>
                </c:pt>
                <c:pt idx="134">
                  <c:v>0.37320822274114218</c:v>
                </c:pt>
                <c:pt idx="135">
                  <c:v>1.463225264529995</c:v>
                </c:pt>
                <c:pt idx="136">
                  <c:v>-2.7085052341662461</c:v>
                </c:pt>
                <c:pt idx="137">
                  <c:v>-4.3634100566031693</c:v>
                </c:pt>
                <c:pt idx="138">
                  <c:v>-15.277321668999768</c:v>
                </c:pt>
                <c:pt idx="139">
                  <c:v>-0.45216147863230532</c:v>
                </c:pt>
                <c:pt idx="140">
                  <c:v>2.5792863006983509</c:v>
                </c:pt>
                <c:pt idx="141">
                  <c:v>-1.7904734074676611</c:v>
                </c:pt>
                <c:pt idx="142">
                  <c:v>-0.24055431346218731</c:v>
                </c:pt>
                <c:pt idx="143">
                  <c:v>-8.381711381722635</c:v>
                </c:pt>
                <c:pt idx="144">
                  <c:v>-10.508671666360938</c:v>
                </c:pt>
                <c:pt idx="145">
                  <c:v>-15.54942497479435</c:v>
                </c:pt>
                <c:pt idx="146">
                  <c:v>-13.315138843235452</c:v>
                </c:pt>
                <c:pt idx="147">
                  <c:v>-16.009220946504641</c:v>
                </c:pt>
                <c:pt idx="148">
                  <c:v>-11.321048695339185</c:v>
                </c:pt>
                <c:pt idx="149">
                  <c:v>3.4807695211993597</c:v>
                </c:pt>
                <c:pt idx="150">
                  <c:v>4.4739429204444194</c:v>
                </c:pt>
                <c:pt idx="151">
                  <c:v>-3.4725376142324222</c:v>
                </c:pt>
                <c:pt idx="152">
                  <c:v>-2.0615754613531427</c:v>
                </c:pt>
                <c:pt idx="153">
                  <c:v>-2.4455556869800006</c:v>
                </c:pt>
                <c:pt idx="154">
                  <c:v>-0.41740792503586388</c:v>
                </c:pt>
                <c:pt idx="155">
                  <c:v>-2.329959815708758</c:v>
                </c:pt>
                <c:pt idx="156">
                  <c:v>-11.716791770627095</c:v>
                </c:pt>
                <c:pt idx="157">
                  <c:v>-12.852689718337123</c:v>
                </c:pt>
                <c:pt idx="158">
                  <c:v>-8.1306892315375165</c:v>
                </c:pt>
                <c:pt idx="159">
                  <c:v>-5.8663130217556212</c:v>
                </c:pt>
                <c:pt idx="160">
                  <c:v>-6.2252158104327044</c:v>
                </c:pt>
                <c:pt idx="161">
                  <c:v>-13.158601594524493</c:v>
                </c:pt>
                <c:pt idx="162">
                  <c:v>-14.162331959427641</c:v>
                </c:pt>
                <c:pt idx="163">
                  <c:v>-15.248157449336775</c:v>
                </c:pt>
                <c:pt idx="164">
                  <c:v>-26.341672218837736</c:v>
                </c:pt>
                <c:pt idx="165">
                  <c:v>-12.331304594148223</c:v>
                </c:pt>
                <c:pt idx="166">
                  <c:v>-9.4353819280484217</c:v>
                </c:pt>
                <c:pt idx="167">
                  <c:v>-14.943916263411163</c:v>
                </c:pt>
                <c:pt idx="168">
                  <c:v>-18.310251553795055</c:v>
                </c:pt>
                <c:pt idx="169">
                  <c:v>-11.351244708984112</c:v>
                </c:pt>
                <c:pt idx="170">
                  <c:v>-13.625249576697406</c:v>
                </c:pt>
                <c:pt idx="171">
                  <c:v>-14.705522892928135</c:v>
                </c:pt>
                <c:pt idx="172">
                  <c:v>-14.874979476651133</c:v>
                </c:pt>
                <c:pt idx="173">
                  <c:v>-13.349427885490941</c:v>
                </c:pt>
                <c:pt idx="174">
                  <c:v>-12.233411318732898</c:v>
                </c:pt>
                <c:pt idx="175">
                  <c:v>-13.926043175188726</c:v>
                </c:pt>
                <c:pt idx="176">
                  <c:v>-16.677867961626177</c:v>
                </c:pt>
                <c:pt idx="177">
                  <c:v>-16.789211306601533</c:v>
                </c:pt>
                <c:pt idx="178">
                  <c:v>-18.889677118743666</c:v>
                </c:pt>
                <c:pt idx="179">
                  <c:v>-19.437389949909853</c:v>
                </c:pt>
                <c:pt idx="180">
                  <c:v>-16.1920388216699</c:v>
                </c:pt>
                <c:pt idx="181">
                  <c:v>-21.808965596841304</c:v>
                </c:pt>
                <c:pt idx="182">
                  <c:v>-12.864109955823038</c:v>
                </c:pt>
                <c:pt idx="183">
                  <c:v>-13.325169400039119</c:v>
                </c:pt>
                <c:pt idx="184">
                  <c:v>-13.271384831809835</c:v>
                </c:pt>
                <c:pt idx="185">
                  <c:v>-10.180878809737701</c:v>
                </c:pt>
                <c:pt idx="186">
                  <c:v>-10.55345876092707</c:v>
                </c:pt>
                <c:pt idx="187">
                  <c:v>-12.584876556206806</c:v>
                </c:pt>
                <c:pt idx="188">
                  <c:v>-10.983527938717977</c:v>
                </c:pt>
                <c:pt idx="189">
                  <c:v>-11.297215197205407</c:v>
                </c:pt>
                <c:pt idx="190">
                  <c:v>-20.434385363474235</c:v>
                </c:pt>
                <c:pt idx="191">
                  <c:v>-22.158967293409113</c:v>
                </c:pt>
                <c:pt idx="192">
                  <c:v>-23.399588329186631</c:v>
                </c:pt>
                <c:pt idx="193">
                  <c:v>-15.54502608488678</c:v>
                </c:pt>
                <c:pt idx="194">
                  <c:v>-15.010603064234601</c:v>
                </c:pt>
                <c:pt idx="195">
                  <c:v>-8.795006974739076</c:v>
                </c:pt>
                <c:pt idx="196">
                  <c:v>-9.9743770573334949</c:v>
                </c:pt>
                <c:pt idx="197">
                  <c:v>-10.640273542877216</c:v>
                </c:pt>
                <c:pt idx="198">
                  <c:v>-11.59541846446446</c:v>
                </c:pt>
                <c:pt idx="199">
                  <c:v>-14.577336462434777</c:v>
                </c:pt>
                <c:pt idx="200">
                  <c:v>-19.397128498893665</c:v>
                </c:pt>
                <c:pt idx="201">
                  <c:v>-13.985222002890177</c:v>
                </c:pt>
                <c:pt idx="202">
                  <c:v>-15.676969541696751</c:v>
                </c:pt>
                <c:pt idx="203">
                  <c:v>-19.405282506394048</c:v>
                </c:pt>
                <c:pt idx="204">
                  <c:v>-10.647099743045551</c:v>
                </c:pt>
                <c:pt idx="205">
                  <c:v>-11.851983845793871</c:v>
                </c:pt>
                <c:pt idx="206">
                  <c:v>-12.728772125232753</c:v>
                </c:pt>
                <c:pt idx="207">
                  <c:v>-17.46612790187325</c:v>
                </c:pt>
                <c:pt idx="208">
                  <c:v>-7.8317480656968366</c:v>
                </c:pt>
                <c:pt idx="209">
                  <c:v>-5.3940842192409448</c:v>
                </c:pt>
                <c:pt idx="210">
                  <c:v>-8.4139648125232895</c:v>
                </c:pt>
                <c:pt idx="211">
                  <c:v>-4.5499301599297466</c:v>
                </c:pt>
                <c:pt idx="212">
                  <c:v>-3.6732561589522605</c:v>
                </c:pt>
                <c:pt idx="213">
                  <c:v>-8.6266163765562531</c:v>
                </c:pt>
                <c:pt idx="214">
                  <c:v>-12.257632112634289</c:v>
                </c:pt>
                <c:pt idx="215">
                  <c:v>-10.041775275025056</c:v>
                </c:pt>
                <c:pt idx="216">
                  <c:v>-9.595259149021155</c:v>
                </c:pt>
                <c:pt idx="217">
                  <c:v>-9.3760044529716104</c:v>
                </c:pt>
                <c:pt idx="218">
                  <c:v>-8.4202835376121428</c:v>
                </c:pt>
                <c:pt idx="219">
                  <c:v>-10.65056514949716</c:v>
                </c:pt>
                <c:pt idx="220">
                  <c:v>-6.1655446152809077</c:v>
                </c:pt>
                <c:pt idx="221">
                  <c:v>-8.6595956026621916</c:v>
                </c:pt>
                <c:pt idx="222">
                  <c:v>-11.025269365962156</c:v>
                </c:pt>
                <c:pt idx="223">
                  <c:v>-15.130536128469258</c:v>
                </c:pt>
                <c:pt idx="224">
                  <c:v>-15.772403960576591</c:v>
                </c:pt>
                <c:pt idx="225">
                  <c:v>-16.088700740456648</c:v>
                </c:pt>
                <c:pt idx="226">
                  <c:v>-11.727513113908909</c:v>
                </c:pt>
                <c:pt idx="227">
                  <c:v>-9.3029826490237397</c:v>
                </c:pt>
                <c:pt idx="228">
                  <c:v>-7.438409524885679</c:v>
                </c:pt>
                <c:pt idx="229">
                  <c:v>-9.1337623160006221</c:v>
                </c:pt>
                <c:pt idx="230">
                  <c:v>-5.4375880385707669</c:v>
                </c:pt>
                <c:pt idx="231">
                  <c:v>-8.8095941145178482</c:v>
                </c:pt>
                <c:pt idx="232">
                  <c:v>-10.331236534045997</c:v>
                </c:pt>
                <c:pt idx="233">
                  <c:v>-11.330727379873931</c:v>
                </c:pt>
                <c:pt idx="234">
                  <c:v>-13.343362946005659</c:v>
                </c:pt>
                <c:pt idx="235">
                  <c:v>-19.311991178761733</c:v>
                </c:pt>
                <c:pt idx="236">
                  <c:v>-18.859000376185001</c:v>
                </c:pt>
                <c:pt idx="237">
                  <c:v>-6.7795590582877461</c:v>
                </c:pt>
                <c:pt idx="238">
                  <c:v>-4.1623086605767927</c:v>
                </c:pt>
                <c:pt idx="239">
                  <c:v>-5.2070666551550167</c:v>
                </c:pt>
                <c:pt idx="240">
                  <c:v>-3.5976592590466216</c:v>
                </c:pt>
                <c:pt idx="241">
                  <c:v>-5.20452238185075</c:v>
                </c:pt>
                <c:pt idx="242">
                  <c:v>-10.031572326643996</c:v>
                </c:pt>
                <c:pt idx="243">
                  <c:v>-11.18771426459986</c:v>
                </c:pt>
                <c:pt idx="244">
                  <c:v>-9.9680383155888812</c:v>
                </c:pt>
                <c:pt idx="245">
                  <c:v>-6.6524801495933978</c:v>
                </c:pt>
                <c:pt idx="246">
                  <c:v>-2.2250823102032613</c:v>
                </c:pt>
                <c:pt idx="247">
                  <c:v>-3.0007278317479087</c:v>
                </c:pt>
                <c:pt idx="248">
                  <c:v>-8.9088105424697837</c:v>
                </c:pt>
                <c:pt idx="249">
                  <c:v>-1.9999045010491161</c:v>
                </c:pt>
                <c:pt idx="250">
                  <c:v>-8.3260199595045563</c:v>
                </c:pt>
                <c:pt idx="251">
                  <c:v>-4.9642959350236238</c:v>
                </c:pt>
                <c:pt idx="252">
                  <c:v>-1.2494519192436533</c:v>
                </c:pt>
                <c:pt idx="253">
                  <c:v>6.1350091793536308</c:v>
                </c:pt>
                <c:pt idx="254">
                  <c:v>5.1364977147365023</c:v>
                </c:pt>
                <c:pt idx="255">
                  <c:v>4.9606750734845315</c:v>
                </c:pt>
                <c:pt idx="256">
                  <c:v>-0.20386820820321774</c:v>
                </c:pt>
                <c:pt idx="257">
                  <c:v>-3.1266618815777898</c:v>
                </c:pt>
                <c:pt idx="258">
                  <c:v>-3.0451713490253769</c:v>
                </c:pt>
                <c:pt idx="259">
                  <c:v>-7.7927201914914459</c:v>
                </c:pt>
                <c:pt idx="260">
                  <c:v>-5.5271913977455229</c:v>
                </c:pt>
                <c:pt idx="261">
                  <c:v>6.9235685491079506</c:v>
                </c:pt>
                <c:pt idx="262">
                  <c:v>5.1089615027478752</c:v>
                </c:pt>
                <c:pt idx="263">
                  <c:v>2.2777671152543864</c:v>
                </c:pt>
                <c:pt idx="264">
                  <c:v>-3.9910967877973871</c:v>
                </c:pt>
                <c:pt idx="265">
                  <c:v>-3.6879450861870593</c:v>
                </c:pt>
                <c:pt idx="266">
                  <c:v>-6.9159321488632202</c:v>
                </c:pt>
                <c:pt idx="267">
                  <c:v>-1.3843928185345162</c:v>
                </c:pt>
                <c:pt idx="268">
                  <c:v>-6.1758796343772966</c:v>
                </c:pt>
                <c:pt idx="269">
                  <c:v>-4.0553421124799955</c:v>
                </c:pt>
                <c:pt idx="270">
                  <c:v>-2.77407492718666</c:v>
                </c:pt>
                <c:pt idx="271">
                  <c:v>1.6017045958148788</c:v>
                </c:pt>
                <c:pt idx="272">
                  <c:v>-6.2289203041585495</c:v>
                </c:pt>
                <c:pt idx="273">
                  <c:v>-1.3053259398922163</c:v>
                </c:pt>
                <c:pt idx="274">
                  <c:v>0.54643987603607025</c:v>
                </c:pt>
                <c:pt idx="275">
                  <c:v>-1.7817391776562612</c:v>
                </c:pt>
                <c:pt idx="276">
                  <c:v>8.1494372424767665</c:v>
                </c:pt>
                <c:pt idx="277">
                  <c:v>1.9975149431135302</c:v>
                </c:pt>
                <c:pt idx="278">
                  <c:v>-2.2087715726753618</c:v>
                </c:pt>
                <c:pt idx="279">
                  <c:v>1.3176942399401954</c:v>
                </c:pt>
                <c:pt idx="280">
                  <c:v>7.7935611207821571</c:v>
                </c:pt>
                <c:pt idx="281">
                  <c:v>13.991478242922382</c:v>
                </c:pt>
                <c:pt idx="282">
                  <c:v>12.591759821223881</c:v>
                </c:pt>
                <c:pt idx="283">
                  <c:v>9.1731768892237575</c:v>
                </c:pt>
                <c:pt idx="284">
                  <c:v>6.1708371965721209</c:v>
                </c:pt>
                <c:pt idx="285">
                  <c:v>7.1438691132528405</c:v>
                </c:pt>
                <c:pt idx="286">
                  <c:v>5.5613874150866405</c:v>
                </c:pt>
                <c:pt idx="287">
                  <c:v>4.357205020205102</c:v>
                </c:pt>
                <c:pt idx="288">
                  <c:v>4.4639233215087994</c:v>
                </c:pt>
                <c:pt idx="289">
                  <c:v>4.2401307873960459</c:v>
                </c:pt>
                <c:pt idx="290">
                  <c:v>-2.1131677107533031</c:v>
                </c:pt>
                <c:pt idx="291">
                  <c:v>-2.988577821691254</c:v>
                </c:pt>
                <c:pt idx="292">
                  <c:v>-1.9880784929088764</c:v>
                </c:pt>
                <c:pt idx="293">
                  <c:v>6.6308922823668244</c:v>
                </c:pt>
                <c:pt idx="294">
                  <c:v>2.5388088450397763</c:v>
                </c:pt>
                <c:pt idx="295">
                  <c:v>-2.0727562539705007</c:v>
                </c:pt>
                <c:pt idx="296">
                  <c:v>4.6527008846972251</c:v>
                </c:pt>
                <c:pt idx="297">
                  <c:v>3.7283831996858527</c:v>
                </c:pt>
                <c:pt idx="298">
                  <c:v>9.4678293544079555</c:v>
                </c:pt>
                <c:pt idx="299">
                  <c:v>14.444185010917135</c:v>
                </c:pt>
                <c:pt idx="300">
                  <c:v>13.350250364214299</c:v>
                </c:pt>
                <c:pt idx="301">
                  <c:v>15.617802469529112</c:v>
                </c:pt>
                <c:pt idx="302">
                  <c:v>13.859746640290503</c:v>
                </c:pt>
                <c:pt idx="303">
                  <c:v>12.274294959168955</c:v>
                </c:pt>
                <c:pt idx="304">
                  <c:v>9.2789352622538335</c:v>
                </c:pt>
                <c:pt idx="305">
                  <c:v>6.7890238133876517</c:v>
                </c:pt>
                <c:pt idx="306">
                  <c:v>-0.24168888066923391</c:v>
                </c:pt>
                <c:pt idx="307">
                  <c:v>6.4336767106952966</c:v>
                </c:pt>
                <c:pt idx="308">
                  <c:v>2.4632336175365492</c:v>
                </c:pt>
                <c:pt idx="309">
                  <c:v>6.7782863499778623</c:v>
                </c:pt>
                <c:pt idx="310">
                  <c:v>8.3506381248273964</c:v>
                </c:pt>
                <c:pt idx="311">
                  <c:v>9.6856379052899584</c:v>
                </c:pt>
                <c:pt idx="312">
                  <c:v>10.171584779939243</c:v>
                </c:pt>
                <c:pt idx="313">
                  <c:v>12.97546249281335</c:v>
                </c:pt>
                <c:pt idx="314">
                  <c:v>13.071982018146672</c:v>
                </c:pt>
                <c:pt idx="315">
                  <c:v>9.7262954169695846</c:v>
                </c:pt>
                <c:pt idx="316">
                  <c:v>12.800698029373939</c:v>
                </c:pt>
                <c:pt idx="317">
                  <c:v>10.542561421769767</c:v>
                </c:pt>
                <c:pt idx="318">
                  <c:v>12.616526266366259</c:v>
                </c:pt>
                <c:pt idx="319">
                  <c:v>9.1420817941677743</c:v>
                </c:pt>
                <c:pt idx="320">
                  <c:v>5.9667869861324236</c:v>
                </c:pt>
                <c:pt idx="321">
                  <c:v>13.300611677444328</c:v>
                </c:pt>
                <c:pt idx="322">
                  <c:v>10.388764962043304</c:v>
                </c:pt>
                <c:pt idx="323">
                  <c:v>7.4828302186641107</c:v>
                </c:pt>
                <c:pt idx="324">
                  <c:v>9.6677257002399113</c:v>
                </c:pt>
                <c:pt idx="325">
                  <c:v>13.147904884420388</c:v>
                </c:pt>
                <c:pt idx="326">
                  <c:v>8.2862245974234465</c:v>
                </c:pt>
                <c:pt idx="327">
                  <c:v>7.5612350637884251</c:v>
                </c:pt>
                <c:pt idx="328">
                  <c:v>17.327444409207455</c:v>
                </c:pt>
                <c:pt idx="329">
                  <c:v>17.292113172022411</c:v>
                </c:pt>
                <c:pt idx="330">
                  <c:v>16.066532861144839</c:v>
                </c:pt>
                <c:pt idx="331">
                  <c:v>18.927561356325363</c:v>
                </c:pt>
                <c:pt idx="332">
                  <c:v>16.144644427483218</c:v>
                </c:pt>
                <c:pt idx="333">
                  <c:v>11.955637703225927</c:v>
                </c:pt>
                <c:pt idx="334">
                  <c:v>14.626758372526714</c:v>
                </c:pt>
                <c:pt idx="335">
                  <c:v>11.66545207557675</c:v>
                </c:pt>
                <c:pt idx="336">
                  <c:v>10.059778416191822</c:v>
                </c:pt>
                <c:pt idx="337">
                  <c:v>13.209194637052963</c:v>
                </c:pt>
                <c:pt idx="338">
                  <c:v>15.444452500964376</c:v>
                </c:pt>
                <c:pt idx="339">
                  <c:v>9.6324530665311876</c:v>
                </c:pt>
                <c:pt idx="340">
                  <c:v>17.236165877987201</c:v>
                </c:pt>
                <c:pt idx="341">
                  <c:v>16.718322356612816</c:v>
                </c:pt>
                <c:pt idx="342">
                  <c:v>18.305348663885976</c:v>
                </c:pt>
                <c:pt idx="343">
                  <c:v>18.293357623340682</c:v>
                </c:pt>
                <c:pt idx="344">
                  <c:v>18.129587877114545</c:v>
                </c:pt>
                <c:pt idx="345">
                  <c:v>13.975733953535943</c:v>
                </c:pt>
                <c:pt idx="346">
                  <c:v>18.450184140960385</c:v>
                </c:pt>
                <c:pt idx="347">
                  <c:v>18.433916556127283</c:v>
                </c:pt>
                <c:pt idx="348">
                  <c:v>17.908602532802309</c:v>
                </c:pt>
                <c:pt idx="349">
                  <c:v>14.225937009778104</c:v>
                </c:pt>
                <c:pt idx="350">
                  <c:v>14.83534907224575</c:v>
                </c:pt>
                <c:pt idx="351">
                  <c:v>12.02641331229335</c:v>
                </c:pt>
                <c:pt idx="352">
                  <c:v>10.560062446204201</c:v>
                </c:pt>
                <c:pt idx="353">
                  <c:v>10.3959324383052</c:v>
                </c:pt>
                <c:pt idx="354">
                  <c:v>11.960025027476776</c:v>
                </c:pt>
                <c:pt idx="355">
                  <c:v>14.619967599001379</c:v>
                </c:pt>
                <c:pt idx="356">
                  <c:v>13.151396955686797</c:v>
                </c:pt>
                <c:pt idx="357">
                  <c:v>7.9212468722595002</c:v>
                </c:pt>
                <c:pt idx="358">
                  <c:v>9.4584195122388639</c:v>
                </c:pt>
                <c:pt idx="359">
                  <c:v>13.03563318201144</c:v>
                </c:pt>
                <c:pt idx="360">
                  <c:v>13.629471789728468</c:v>
                </c:pt>
                <c:pt idx="361">
                  <c:v>14.787741567604355</c:v>
                </c:pt>
                <c:pt idx="362">
                  <c:v>11.751637164190758</c:v>
                </c:pt>
                <c:pt idx="363">
                  <c:v>11.802149581403473</c:v>
                </c:pt>
              </c:numCache>
            </c:numRef>
          </c:val>
          <c:smooth val="0"/>
        </c:ser>
        <c:ser>
          <c:idx val="4"/>
          <c:order val="4"/>
          <c:tx>
            <c:v>15</c:v>
          </c:tx>
          <c:spPr>
            <a:ln w="12700">
              <a:noFill/>
            </a:ln>
          </c:spPr>
          <c:marker>
            <c:symbol val="plus"/>
            <c:size val="2"/>
            <c:spPr>
              <a:noFill/>
              <a:ln>
                <a:solidFill>
                  <a:srgbClr val="FFF469"/>
                </a:solidFill>
              </a:ln>
            </c:spPr>
          </c:marker>
          <c:trendline>
            <c:spPr>
              <a:ln w="15875"/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H=0'!$P$7:$P$370</c:f>
              <c:numCache>
                <c:formatCode>0.00</c:formatCode>
                <c:ptCount val="364"/>
                <c:pt idx="0">
                  <c:v>21.891750497481688</c:v>
                </c:pt>
                <c:pt idx="1">
                  <c:v>20.466718633360362</c:v>
                </c:pt>
                <c:pt idx="2">
                  <c:v>14.390007244273948</c:v>
                </c:pt>
                <c:pt idx="3">
                  <c:v>18.525634125287095</c:v>
                </c:pt>
                <c:pt idx="4">
                  <c:v>22.656005896343476</c:v>
                </c:pt>
                <c:pt idx="5">
                  <c:v>22.287595976533854</c:v>
                </c:pt>
                <c:pt idx="6">
                  <c:v>22.408993287310363</c:v>
                </c:pt>
                <c:pt idx="7">
                  <c:v>18.681280296892478</c:v>
                </c:pt>
                <c:pt idx="8">
                  <c:v>21.707342627042117</c:v>
                </c:pt>
                <c:pt idx="9">
                  <c:v>21.521495470316271</c:v>
                </c:pt>
                <c:pt idx="10">
                  <c:v>18.761694579863825</c:v>
                </c:pt>
                <c:pt idx="11">
                  <c:v>19.008580714616393</c:v>
                </c:pt>
                <c:pt idx="12">
                  <c:v>13.385970044588106</c:v>
                </c:pt>
                <c:pt idx="13">
                  <c:v>19.044401556926772</c:v>
                </c:pt>
                <c:pt idx="14">
                  <c:v>15.94926942643718</c:v>
                </c:pt>
                <c:pt idx="15">
                  <c:v>20.141823678255093</c:v>
                </c:pt>
                <c:pt idx="16">
                  <c:v>22.022743349701937</c:v>
                </c:pt>
                <c:pt idx="17">
                  <c:v>16.731728769784162</c:v>
                </c:pt>
                <c:pt idx="18">
                  <c:v>16.33080215780392</c:v>
                </c:pt>
                <c:pt idx="19">
                  <c:v>12.915443698379862</c:v>
                </c:pt>
                <c:pt idx="20">
                  <c:v>17.973207862824118</c:v>
                </c:pt>
                <c:pt idx="21">
                  <c:v>20.262714533519141</c:v>
                </c:pt>
                <c:pt idx="22">
                  <c:v>19.801228527683318</c:v>
                </c:pt>
                <c:pt idx="23">
                  <c:v>12.162043488825908</c:v>
                </c:pt>
                <c:pt idx="24">
                  <c:v>15.413111609321707</c:v>
                </c:pt>
                <c:pt idx="25">
                  <c:v>14.155025708533767</c:v>
                </c:pt>
                <c:pt idx="26">
                  <c:v>17.696556484760094</c:v>
                </c:pt>
                <c:pt idx="27">
                  <c:v>14.83130604443161</c:v>
                </c:pt>
                <c:pt idx="28">
                  <c:v>11.204687214128914</c:v>
                </c:pt>
                <c:pt idx="29">
                  <c:v>17.446047140975711</c:v>
                </c:pt>
                <c:pt idx="30">
                  <c:v>23.979936422244119</c:v>
                </c:pt>
                <c:pt idx="31">
                  <c:v>23.880998883608672</c:v>
                </c:pt>
                <c:pt idx="32">
                  <c:v>23.070982990913301</c:v>
                </c:pt>
                <c:pt idx="33">
                  <c:v>22.827968781288906</c:v>
                </c:pt>
                <c:pt idx="34">
                  <c:v>24.456646909452818</c:v>
                </c:pt>
                <c:pt idx="35">
                  <c:v>24.511330080816979</c:v>
                </c:pt>
                <c:pt idx="36">
                  <c:v>21.389928987697257</c:v>
                </c:pt>
                <c:pt idx="37">
                  <c:v>24.079941399007563</c:v>
                </c:pt>
                <c:pt idx="38">
                  <c:v>21.596215590647645</c:v>
                </c:pt>
                <c:pt idx="39">
                  <c:v>25.169712462880646</c:v>
                </c:pt>
                <c:pt idx="40">
                  <c:v>25.083238387877156</c:v>
                </c:pt>
                <c:pt idx="41">
                  <c:v>24.79214106022426</c:v>
                </c:pt>
                <c:pt idx="42">
                  <c:v>25.104532265778545</c:v>
                </c:pt>
                <c:pt idx="43">
                  <c:v>23.722145998486543</c:v>
                </c:pt>
                <c:pt idx="44">
                  <c:v>22.497941190272723</c:v>
                </c:pt>
                <c:pt idx="45">
                  <c:v>21.878558655480532</c:v>
                </c:pt>
                <c:pt idx="46">
                  <c:v>25.126525216919422</c:v>
                </c:pt>
                <c:pt idx="47">
                  <c:v>21.010215952434763</c:v>
                </c:pt>
                <c:pt idx="48">
                  <c:v>12.0869397162393</c:v>
                </c:pt>
                <c:pt idx="49">
                  <c:v>17.970132959108373</c:v>
                </c:pt>
                <c:pt idx="50">
                  <c:v>17.448167556656941</c:v>
                </c:pt>
                <c:pt idx="51">
                  <c:v>19.157357819971761</c:v>
                </c:pt>
                <c:pt idx="52">
                  <c:v>15.018964801215793</c:v>
                </c:pt>
                <c:pt idx="53">
                  <c:v>21.659735309769008</c:v>
                </c:pt>
                <c:pt idx="54">
                  <c:v>26.839659271776153</c:v>
                </c:pt>
                <c:pt idx="55">
                  <c:v>23.391981407348553</c:v>
                </c:pt>
                <c:pt idx="56">
                  <c:v>26.040078236166131</c:v>
                </c:pt>
                <c:pt idx="57">
                  <c:v>23.038859236923528</c:v>
                </c:pt>
                <c:pt idx="58">
                  <c:v>24.597579260892534</c:v>
                </c:pt>
                <c:pt idx="59">
                  <c:v>24.488373564890729</c:v>
                </c:pt>
                <c:pt idx="60">
                  <c:v>24.87002348171778</c:v>
                </c:pt>
                <c:pt idx="61">
                  <c:v>25.129998159900708</c:v>
                </c:pt>
                <c:pt idx="62">
                  <c:v>24.109660777048763</c:v>
                </c:pt>
                <c:pt idx="63">
                  <c:v>22.666507253197562</c:v>
                </c:pt>
                <c:pt idx="64">
                  <c:v>19.270459988600585</c:v>
                </c:pt>
                <c:pt idx="65">
                  <c:v>13.261311189114735</c:v>
                </c:pt>
                <c:pt idx="66">
                  <c:v>16.932054547617152</c:v>
                </c:pt>
                <c:pt idx="67">
                  <c:v>21.484304954629902</c:v>
                </c:pt>
                <c:pt idx="68">
                  <c:v>23.82709401743282</c:v>
                </c:pt>
                <c:pt idx="69">
                  <c:v>22.943830920126274</c:v>
                </c:pt>
                <c:pt idx="70">
                  <c:v>21.82583450313896</c:v>
                </c:pt>
                <c:pt idx="71">
                  <c:v>11.511889270817257</c:v>
                </c:pt>
                <c:pt idx="72">
                  <c:v>14.706955877979443</c:v>
                </c:pt>
                <c:pt idx="73">
                  <c:v>16.523775708078276</c:v>
                </c:pt>
                <c:pt idx="74">
                  <c:v>17.774979323680384</c:v>
                </c:pt>
                <c:pt idx="75">
                  <c:v>9.2417116686127425</c:v>
                </c:pt>
                <c:pt idx="76">
                  <c:v>13.537158184982474</c:v>
                </c:pt>
                <c:pt idx="77">
                  <c:v>9.5608780407892855</c:v>
                </c:pt>
                <c:pt idx="78">
                  <c:v>13.938105653123097</c:v>
                </c:pt>
                <c:pt idx="79">
                  <c:v>14.993344596786301</c:v>
                </c:pt>
                <c:pt idx="80">
                  <c:v>12.017896617056113</c:v>
                </c:pt>
                <c:pt idx="81">
                  <c:v>7.2320825684847145</c:v>
                </c:pt>
                <c:pt idx="82">
                  <c:v>12.256270727982601</c:v>
                </c:pt>
                <c:pt idx="83">
                  <c:v>16.560643037331964</c:v>
                </c:pt>
                <c:pt idx="84">
                  <c:v>15.770738702937832</c:v>
                </c:pt>
                <c:pt idx="85">
                  <c:v>11.95079220874103</c:v>
                </c:pt>
                <c:pt idx="86">
                  <c:v>15.730621558364403</c:v>
                </c:pt>
                <c:pt idx="87">
                  <c:v>8.0606102505699209</c:v>
                </c:pt>
                <c:pt idx="88">
                  <c:v>5.8244111941629422</c:v>
                </c:pt>
                <c:pt idx="89">
                  <c:v>8.3675822774572666</c:v>
                </c:pt>
                <c:pt idx="90">
                  <c:v>4.2301077854837006</c:v>
                </c:pt>
                <c:pt idx="91">
                  <c:v>9.0798052705768413</c:v>
                </c:pt>
                <c:pt idx="92">
                  <c:v>12.438472453136228</c:v>
                </c:pt>
                <c:pt idx="93">
                  <c:v>8.3522673055072545</c:v>
                </c:pt>
                <c:pt idx="94">
                  <c:v>9.6172846216714376</c:v>
                </c:pt>
                <c:pt idx="95">
                  <c:v>12.970200331135011</c:v>
                </c:pt>
                <c:pt idx="96">
                  <c:v>17.651416616483512</c:v>
                </c:pt>
                <c:pt idx="97">
                  <c:v>17.2287240759666</c:v>
                </c:pt>
                <c:pt idx="98">
                  <c:v>10.650258481158017</c:v>
                </c:pt>
                <c:pt idx="99">
                  <c:v>2.5406013116575354</c:v>
                </c:pt>
                <c:pt idx="100">
                  <c:v>10.437340870598854</c:v>
                </c:pt>
                <c:pt idx="101">
                  <c:v>10.569496795745447</c:v>
                </c:pt>
                <c:pt idx="102">
                  <c:v>19.452157651522647</c:v>
                </c:pt>
                <c:pt idx="103">
                  <c:v>14.690906450540751</c:v>
                </c:pt>
                <c:pt idx="104">
                  <c:v>19.002799370624864</c:v>
                </c:pt>
                <c:pt idx="105">
                  <c:v>13.252382270676904</c:v>
                </c:pt>
                <c:pt idx="106">
                  <c:v>12.168634779574562</c:v>
                </c:pt>
                <c:pt idx="107">
                  <c:v>3.6097316878003118</c:v>
                </c:pt>
                <c:pt idx="108">
                  <c:v>6.1937838042371913</c:v>
                </c:pt>
                <c:pt idx="109">
                  <c:v>2.7498151232328909</c:v>
                </c:pt>
                <c:pt idx="110">
                  <c:v>19.127258063819546</c:v>
                </c:pt>
                <c:pt idx="111">
                  <c:v>20.183264687787027</c:v>
                </c:pt>
                <c:pt idx="112">
                  <c:v>8.527298853191974</c:v>
                </c:pt>
                <c:pt idx="113">
                  <c:v>6.0622036983142165</c:v>
                </c:pt>
                <c:pt idx="114">
                  <c:v>13.944817225988773</c:v>
                </c:pt>
                <c:pt idx="115">
                  <c:v>5.4676791238271809</c:v>
                </c:pt>
                <c:pt idx="116">
                  <c:v>11.125790780735871</c:v>
                </c:pt>
                <c:pt idx="117">
                  <c:v>17.664014505452577</c:v>
                </c:pt>
                <c:pt idx="118">
                  <c:v>9.9610122764586126</c:v>
                </c:pt>
                <c:pt idx="119">
                  <c:v>-0.68880350996820383</c:v>
                </c:pt>
                <c:pt idx="120">
                  <c:v>-0.69131116194546682</c:v>
                </c:pt>
                <c:pt idx="121">
                  <c:v>0.70975620335947187</c:v>
                </c:pt>
                <c:pt idx="122">
                  <c:v>0.54728676801473686</c:v>
                </c:pt>
                <c:pt idx="123">
                  <c:v>-1.1878018841520872</c:v>
                </c:pt>
                <c:pt idx="124">
                  <c:v>-4.7789324294070665</c:v>
                </c:pt>
                <c:pt idx="125">
                  <c:v>-1.4165647435427344</c:v>
                </c:pt>
                <c:pt idx="126">
                  <c:v>5.1151779560102613</c:v>
                </c:pt>
                <c:pt idx="127">
                  <c:v>6.5468756609458882</c:v>
                </c:pt>
                <c:pt idx="128">
                  <c:v>4.2383198552697374</c:v>
                </c:pt>
                <c:pt idx="129">
                  <c:v>8.4350608735898014</c:v>
                </c:pt>
                <c:pt idx="130">
                  <c:v>15.098628003685789</c:v>
                </c:pt>
                <c:pt idx="131">
                  <c:v>12.544824653831188</c:v>
                </c:pt>
                <c:pt idx="132">
                  <c:v>7.9780930757858339</c:v>
                </c:pt>
                <c:pt idx="133">
                  <c:v>-0.80285185182145358</c:v>
                </c:pt>
                <c:pt idx="134">
                  <c:v>7.8035631516152</c:v>
                </c:pt>
                <c:pt idx="135">
                  <c:v>8.9613125819321979</c:v>
                </c:pt>
                <c:pt idx="136">
                  <c:v>4.7577165552134089</c:v>
                </c:pt>
                <c:pt idx="137">
                  <c:v>3.0500335682445581</c:v>
                </c:pt>
                <c:pt idx="138">
                  <c:v>-8.0960497359047086</c:v>
                </c:pt>
                <c:pt idx="139">
                  <c:v>7.1541655609841017</c:v>
                </c:pt>
                <c:pt idx="140">
                  <c:v>10.295468493022545</c:v>
                </c:pt>
                <c:pt idx="141">
                  <c:v>5.8996631368448229</c:v>
                </c:pt>
                <c:pt idx="142">
                  <c:v>7.4225618245819049</c:v>
                </c:pt>
                <c:pt idx="143">
                  <c:v>-0.81363742259629912</c:v>
                </c:pt>
                <c:pt idx="144">
                  <c:v>-3.0106216414297804</c:v>
                </c:pt>
                <c:pt idx="145">
                  <c:v>-8.1636207242464245</c:v>
                </c:pt>
                <c:pt idx="146">
                  <c:v>-5.8154226351277565</c:v>
                </c:pt>
                <c:pt idx="147">
                  <c:v>-8.608256540901472</c:v>
                </c:pt>
                <c:pt idx="148">
                  <c:v>-3.804921243330408</c:v>
                </c:pt>
                <c:pt idx="149">
                  <c:v>11.435549382631606</c:v>
                </c:pt>
                <c:pt idx="150">
                  <c:v>12.452132860293052</c:v>
                </c:pt>
                <c:pt idx="151">
                  <c:v>4.3933961172016494</c:v>
                </c:pt>
                <c:pt idx="152">
                  <c:v>5.792569689645096</c:v>
                </c:pt>
                <c:pt idx="153">
                  <c:v>5.5093454930025567</c:v>
                </c:pt>
                <c:pt idx="154">
                  <c:v>7.5317584854115314</c:v>
                </c:pt>
                <c:pt idx="155">
                  <c:v>5.5626821589255817</c:v>
                </c:pt>
                <c:pt idx="156">
                  <c:v>-4.006221076516808</c:v>
                </c:pt>
                <c:pt idx="157">
                  <c:v>-5.0718719372435759</c:v>
                </c:pt>
                <c:pt idx="158">
                  <c:v>-0.25283475296300045</c:v>
                </c:pt>
                <c:pt idx="159">
                  <c:v>2.0703608862374692</c:v>
                </c:pt>
                <c:pt idx="160">
                  <c:v>1.6695763353225455</c:v>
                </c:pt>
                <c:pt idx="161">
                  <c:v>-5.4364511200097168</c:v>
                </c:pt>
                <c:pt idx="162">
                  <c:v>-6.4658280041106426</c:v>
                </c:pt>
                <c:pt idx="163">
                  <c:v>-7.5305499724384175</c:v>
                </c:pt>
                <c:pt idx="164">
                  <c:v>-18.854650453552797</c:v>
                </c:pt>
                <c:pt idx="165">
                  <c:v>-4.5048691197616746</c:v>
                </c:pt>
                <c:pt idx="166">
                  <c:v>-1.5476709366616983</c:v>
                </c:pt>
                <c:pt idx="167">
                  <c:v>-7.1932855679620182</c:v>
                </c:pt>
                <c:pt idx="168">
                  <c:v>-10.64574724443813</c:v>
                </c:pt>
                <c:pt idx="169">
                  <c:v>-3.5287053377025854</c:v>
                </c:pt>
                <c:pt idx="170">
                  <c:v>-5.851259459935596</c:v>
                </c:pt>
                <c:pt idx="171">
                  <c:v>-6.950146842937329</c:v>
                </c:pt>
                <c:pt idx="172">
                  <c:v>-7.1085995930517649</c:v>
                </c:pt>
                <c:pt idx="173">
                  <c:v>-5.5502147012165253</c:v>
                </c:pt>
                <c:pt idx="174">
                  <c:v>-4.3917410631158349</c:v>
                </c:pt>
                <c:pt idx="175">
                  <c:v>-6.165009926237679</c:v>
                </c:pt>
                <c:pt idx="176">
                  <c:v>-8.9891022149682343</c:v>
                </c:pt>
                <c:pt idx="177">
                  <c:v>-9.1139699491961856</c:v>
                </c:pt>
                <c:pt idx="178">
                  <c:v>-11.259773509074774</c:v>
                </c:pt>
                <c:pt idx="179">
                  <c:v>-11.833116058715911</c:v>
                </c:pt>
                <c:pt idx="180">
                  <c:v>-8.5969112475508407</c:v>
                </c:pt>
                <c:pt idx="181">
                  <c:v>-14.346911895401812</c:v>
                </c:pt>
                <c:pt idx="182">
                  <c:v>-5.1593262705690446</c:v>
                </c:pt>
                <c:pt idx="183">
                  <c:v>-5.6053917932873976</c:v>
                </c:pt>
                <c:pt idx="184">
                  <c:v>-5.523708640046296</c:v>
                </c:pt>
                <c:pt idx="185">
                  <c:v>-2.4004359946109455</c:v>
                </c:pt>
                <c:pt idx="186">
                  <c:v>-2.7822526338813152</c:v>
                </c:pt>
                <c:pt idx="187">
                  <c:v>-4.9407010031112506</c:v>
                </c:pt>
                <c:pt idx="188">
                  <c:v>-3.2539793583226007</c:v>
                </c:pt>
                <c:pt idx="189">
                  <c:v>-3.6214782187966468</c:v>
                </c:pt>
                <c:pt idx="190">
                  <c:v>-12.987137906469163</c:v>
                </c:pt>
                <c:pt idx="191">
                  <c:v>-14.821369190266537</c:v>
                </c:pt>
                <c:pt idx="192">
                  <c:v>-16.111141770423796</c:v>
                </c:pt>
                <c:pt idx="193">
                  <c:v>-8.0929131017196791</c:v>
                </c:pt>
                <c:pt idx="194">
                  <c:v>-7.500723995573904</c:v>
                </c:pt>
                <c:pt idx="195">
                  <c:v>-1.2231599811682499</c:v>
                </c:pt>
                <c:pt idx="196">
                  <c:v>-2.3846075228392882</c:v>
                </c:pt>
                <c:pt idx="197">
                  <c:v>-3.1070579142243648</c:v>
                </c:pt>
                <c:pt idx="198">
                  <c:v>-4.1195211508823499</c:v>
                </c:pt>
                <c:pt idx="199">
                  <c:v>-7.2006149530737353</c:v>
                </c:pt>
                <c:pt idx="200">
                  <c:v>-12.165411838046843</c:v>
                </c:pt>
                <c:pt idx="201">
                  <c:v>-6.7117787069848065</c:v>
                </c:pt>
                <c:pt idx="202">
                  <c:v>-8.444245970858411</c:v>
                </c:pt>
                <c:pt idx="203">
                  <c:v>-12.327664182271915</c:v>
                </c:pt>
                <c:pt idx="204">
                  <c:v>-3.3334775989336771</c:v>
                </c:pt>
                <c:pt idx="205">
                  <c:v>-4.5543597996070142</c:v>
                </c:pt>
                <c:pt idx="206">
                  <c:v>-5.5338307587768423</c:v>
                </c:pt>
                <c:pt idx="207">
                  <c:v>-10.387170381072934</c:v>
                </c:pt>
                <c:pt idx="208">
                  <c:v>-0.52694778631828965</c:v>
                </c:pt>
                <c:pt idx="209">
                  <c:v>1.9419906298943477</c:v>
                </c:pt>
                <c:pt idx="210">
                  <c:v>-1.1219233287310686</c:v>
                </c:pt>
                <c:pt idx="211">
                  <c:v>2.7282420532872358</c:v>
                </c:pt>
                <c:pt idx="212">
                  <c:v>3.6344007619293328</c:v>
                </c:pt>
                <c:pt idx="213">
                  <c:v>-1.4992691634357636</c:v>
                </c:pt>
                <c:pt idx="214">
                  <c:v>-5.2251639168404331</c:v>
                </c:pt>
                <c:pt idx="215">
                  <c:v>-3.0315775949483692</c:v>
                </c:pt>
                <c:pt idx="216">
                  <c:v>-2.5814566357204147</c:v>
                </c:pt>
                <c:pt idx="217">
                  <c:v>-2.4113989133324587</c:v>
                </c:pt>
                <c:pt idx="218">
                  <c:v>-1.4222070474974571</c:v>
                </c:pt>
                <c:pt idx="219">
                  <c:v>-3.7853682300038711</c:v>
                </c:pt>
                <c:pt idx="220">
                  <c:v>0.82634274534006347</c:v>
                </c:pt>
                <c:pt idx="221">
                  <c:v>-1.7992417863425605</c:v>
                </c:pt>
                <c:pt idx="222">
                  <c:v>-4.2328721097717263</c:v>
                </c:pt>
                <c:pt idx="223">
                  <c:v>-8.4602539038495852</c:v>
                </c:pt>
                <c:pt idx="224">
                  <c:v>-9.1715406031554849</c:v>
                </c:pt>
                <c:pt idx="225">
                  <c:v>-9.5512989056063198</c:v>
                </c:pt>
                <c:pt idx="226">
                  <c:v>-5.05416303330869</c:v>
                </c:pt>
                <c:pt idx="227">
                  <c:v>-2.5727056362926821</c:v>
                </c:pt>
                <c:pt idx="228">
                  <c:v>-0.70119656544554265</c:v>
                </c:pt>
                <c:pt idx="229">
                  <c:v>-2.4993938638348978</c:v>
                </c:pt>
                <c:pt idx="230">
                  <c:v>1.3022656649694757</c:v>
                </c:pt>
                <c:pt idx="231">
                  <c:v>-2.2364296830262482</c:v>
                </c:pt>
                <c:pt idx="232">
                  <c:v>-3.8084687178123917</c:v>
                </c:pt>
                <c:pt idx="233">
                  <c:v>-4.8963472275865181</c:v>
                </c:pt>
                <c:pt idx="234">
                  <c:v>-7.0163003649164315</c:v>
                </c:pt>
                <c:pt idx="235">
                  <c:v>-13.117429719737904</c:v>
                </c:pt>
                <c:pt idx="236">
                  <c:v>-12.711162899046901</c:v>
                </c:pt>
                <c:pt idx="237">
                  <c:v>-0.38959846419284849</c:v>
                </c:pt>
                <c:pt idx="238">
                  <c:v>2.3293524246867174</c:v>
                </c:pt>
                <c:pt idx="239">
                  <c:v>1.2423917962606481</c:v>
                </c:pt>
                <c:pt idx="240">
                  <c:v>2.8400587137460573</c:v>
                </c:pt>
                <c:pt idx="241">
                  <c:v>1.1864324412874017</c:v>
                </c:pt>
                <c:pt idx="242">
                  <c:v>-3.8192304720708252</c:v>
                </c:pt>
                <c:pt idx="243">
                  <c:v>-5.0691849937527884</c:v>
                </c:pt>
                <c:pt idx="244">
                  <c:v>-3.8237741356558015</c:v>
                </c:pt>
                <c:pt idx="245">
                  <c:v>-0.45718703463892163</c:v>
                </c:pt>
                <c:pt idx="246">
                  <c:v>4.1287970021457863</c:v>
                </c:pt>
                <c:pt idx="247">
                  <c:v>3.2680443956849827</c:v>
                </c:pt>
                <c:pt idx="248">
                  <c:v>-2.8531606332847579</c:v>
                </c:pt>
                <c:pt idx="249">
                  <c:v>4.2357997642930441</c:v>
                </c:pt>
                <c:pt idx="250">
                  <c:v>-2.2709021770141131</c:v>
                </c:pt>
                <c:pt idx="251">
                  <c:v>1.1680359732942474</c:v>
                </c:pt>
                <c:pt idx="252">
                  <c:v>4.9080477214648166</c:v>
                </c:pt>
                <c:pt idx="253">
                  <c:v>12.381661926160426</c:v>
                </c:pt>
                <c:pt idx="254">
                  <c:v>11.34299543942347</c:v>
                </c:pt>
                <c:pt idx="255">
                  <c:v>11.115923348647172</c:v>
                </c:pt>
                <c:pt idx="256">
                  <c:v>5.915449750184969</c:v>
                </c:pt>
                <c:pt idx="257">
                  <c:v>2.894574892525057</c:v>
                </c:pt>
                <c:pt idx="258">
                  <c:v>2.9589536131836289</c:v>
                </c:pt>
                <c:pt idx="259">
                  <c:v>-1.9426088081358153</c:v>
                </c:pt>
                <c:pt idx="260">
                  <c:v>0.25903415263013246</c:v>
                </c:pt>
                <c:pt idx="261">
                  <c:v>12.954750841878527</c:v>
                </c:pt>
                <c:pt idx="262">
                  <c:v>11.111195304432149</c:v>
                </c:pt>
                <c:pt idx="263">
                  <c:v>8.2274547371860045</c:v>
                </c:pt>
                <c:pt idx="264">
                  <c:v>1.8385171918638699</c:v>
                </c:pt>
                <c:pt idx="265">
                  <c:v>2.111524539165353</c:v>
                </c:pt>
                <c:pt idx="266">
                  <c:v>-1.1920460724221666</c:v>
                </c:pt>
                <c:pt idx="267">
                  <c:v>4.3759962996775954</c:v>
                </c:pt>
                <c:pt idx="268">
                  <c:v>-0.49361409232238823</c:v>
                </c:pt>
                <c:pt idx="269">
                  <c:v>1.6271940965621012</c:v>
                </c:pt>
                <c:pt idx="270">
                  <c:v>2.9454058060623844</c:v>
                </c:pt>
                <c:pt idx="271">
                  <c:v>7.3438436782476568</c:v>
                </c:pt>
                <c:pt idx="272">
                  <c:v>-0.67989297455914943</c:v>
                </c:pt>
                <c:pt idx="273">
                  <c:v>4.4031436122523884</c:v>
                </c:pt>
                <c:pt idx="274">
                  <c:v>6.2195544124395044</c:v>
                </c:pt>
                <c:pt idx="275">
                  <c:v>3.8166439691129321</c:v>
                </c:pt>
                <c:pt idx="276">
                  <c:v>13.82372986938017</c:v>
                </c:pt>
                <c:pt idx="277">
                  <c:v>7.6390873535570689</c:v>
                </c:pt>
                <c:pt idx="278">
                  <c:v>3.3750248094912041</c:v>
                </c:pt>
                <c:pt idx="279">
                  <c:v>6.8954247619408182</c:v>
                </c:pt>
                <c:pt idx="280">
                  <c:v>13.364732240756053</c:v>
                </c:pt>
                <c:pt idx="281">
                  <c:v>19.394093119768556</c:v>
                </c:pt>
                <c:pt idx="282">
                  <c:v>18.01147850818484</c:v>
                </c:pt>
                <c:pt idx="283">
                  <c:v>14.67367628630994</c:v>
                </c:pt>
                <c:pt idx="284">
                  <c:v>11.664836223647995</c:v>
                </c:pt>
                <c:pt idx="285">
                  <c:v>12.593186316340962</c:v>
                </c:pt>
                <c:pt idx="286">
                  <c:v>11.019349029329421</c:v>
                </c:pt>
                <c:pt idx="287">
                  <c:v>9.777572011386626</c:v>
                </c:pt>
                <c:pt idx="288">
                  <c:v>9.8808620033467882</c:v>
                </c:pt>
                <c:pt idx="289">
                  <c:v>9.624926693731128</c:v>
                </c:pt>
                <c:pt idx="290">
                  <c:v>3.2552281159073102</c:v>
                </c:pt>
                <c:pt idx="291">
                  <c:v>2.2494914272481261</c:v>
                </c:pt>
                <c:pt idx="292">
                  <c:v>3.2356558771556485</c:v>
                </c:pt>
                <c:pt idx="293">
                  <c:v>11.950928720624033</c:v>
                </c:pt>
                <c:pt idx="294">
                  <c:v>7.8186810569465566</c:v>
                </c:pt>
                <c:pt idx="295">
                  <c:v>3.1239392964380244</c:v>
                </c:pt>
                <c:pt idx="296">
                  <c:v>9.9156086094238649</c:v>
                </c:pt>
                <c:pt idx="297">
                  <c:v>8.9734320238054455</c:v>
                </c:pt>
                <c:pt idx="298">
                  <c:v>14.641531080291653</c:v>
                </c:pt>
                <c:pt idx="299">
                  <c:v>19.372810942845049</c:v>
                </c:pt>
                <c:pt idx="300">
                  <c:v>18.339046813654456</c:v>
                </c:pt>
                <c:pt idx="301">
                  <c:v>20.435073351923343</c:v>
                </c:pt>
                <c:pt idx="302">
                  <c:v>18.841231345960097</c:v>
                </c:pt>
                <c:pt idx="303">
                  <c:v>17.268602503513868</c:v>
                </c:pt>
                <c:pt idx="304">
                  <c:v>14.343119536669358</c:v>
                </c:pt>
                <c:pt idx="305">
                  <c:v>11.873717590821261</c:v>
                </c:pt>
                <c:pt idx="306">
                  <c:v>4.8376833333888047</c:v>
                </c:pt>
                <c:pt idx="307">
                  <c:v>11.494790324929516</c:v>
                </c:pt>
                <c:pt idx="308">
                  <c:v>7.5548739868880661</c:v>
                </c:pt>
                <c:pt idx="309">
                  <c:v>11.822953925606981</c:v>
                </c:pt>
                <c:pt idx="310">
                  <c:v>13.37195560032553</c:v>
                </c:pt>
                <c:pt idx="311">
                  <c:v>14.637390473942652</c:v>
                </c:pt>
                <c:pt idx="312">
                  <c:v>15.113780295570633</c:v>
                </c:pt>
                <c:pt idx="313">
                  <c:v>17.800332236030922</c:v>
                </c:pt>
                <c:pt idx="314">
                  <c:v>17.862253842714701</c:v>
                </c:pt>
                <c:pt idx="315">
                  <c:v>14.613068426609617</c:v>
                </c:pt>
                <c:pt idx="316">
                  <c:v>17.614910733752666</c:v>
                </c:pt>
                <c:pt idx="317">
                  <c:v>15.371690323506584</c:v>
                </c:pt>
                <c:pt idx="318">
                  <c:v>17.416317317548064</c:v>
                </c:pt>
                <c:pt idx="319">
                  <c:v>13.987727126664709</c:v>
                </c:pt>
                <c:pt idx="320">
                  <c:v>10.862124844608998</c:v>
                </c:pt>
                <c:pt idx="321">
                  <c:v>17.978233498381485</c:v>
                </c:pt>
                <c:pt idx="322">
                  <c:v>15.153848103495736</c:v>
                </c:pt>
                <c:pt idx="323">
                  <c:v>12.338590473866327</c:v>
                </c:pt>
                <c:pt idx="324">
                  <c:v>14.450928578760955</c:v>
                </c:pt>
                <c:pt idx="325">
                  <c:v>17.813139662217342</c:v>
                </c:pt>
                <c:pt idx="326">
                  <c:v>13.068468659617009</c:v>
                </c:pt>
                <c:pt idx="327">
                  <c:v>12.368721066890105</c:v>
                </c:pt>
                <c:pt idx="328">
                  <c:v>21.566278284638926</c:v>
                </c:pt>
                <c:pt idx="329">
                  <c:v>21.351648761710091</c:v>
                </c:pt>
                <c:pt idx="330">
                  <c:v>20.428064723433316</c:v>
                </c:pt>
                <c:pt idx="331">
                  <c:v>22.92555923814772</c:v>
                </c:pt>
                <c:pt idx="332">
                  <c:v>20.207332372785803</c:v>
                </c:pt>
                <c:pt idx="333">
                  <c:v>16.531944263056147</c:v>
                </c:pt>
                <c:pt idx="334">
                  <c:v>19.047314118554795</c:v>
                </c:pt>
                <c:pt idx="335">
                  <c:v>16.160525372420608</c:v>
                </c:pt>
                <c:pt idx="336">
                  <c:v>14.71828155290688</c:v>
                </c:pt>
                <c:pt idx="337">
                  <c:v>17.700935181233763</c:v>
                </c:pt>
                <c:pt idx="338">
                  <c:v>19.607872895983803</c:v>
                </c:pt>
                <c:pt idx="339">
                  <c:v>14.256280396103252</c:v>
                </c:pt>
                <c:pt idx="340">
                  <c:v>21.350106921167068</c:v>
                </c:pt>
                <c:pt idx="341">
                  <c:v>20.44796499697518</c:v>
                </c:pt>
                <c:pt idx="342">
                  <c:v>22.049864122748726</c:v>
                </c:pt>
                <c:pt idx="343">
                  <c:v>22.051563092055027</c:v>
                </c:pt>
                <c:pt idx="344">
                  <c:v>21.957948258381364</c:v>
                </c:pt>
                <c:pt idx="345">
                  <c:v>18.347413535076591</c:v>
                </c:pt>
                <c:pt idx="346">
                  <c:v>22.247350441283231</c:v>
                </c:pt>
                <c:pt idx="347">
                  <c:v>22.242200283604909</c:v>
                </c:pt>
                <c:pt idx="348">
                  <c:v>21.729480064535689</c:v>
                </c:pt>
                <c:pt idx="349">
                  <c:v>18.546539527050882</c:v>
                </c:pt>
                <c:pt idx="350">
                  <c:v>19.045403713137954</c:v>
                </c:pt>
                <c:pt idx="351">
                  <c:v>16.448413119188267</c:v>
                </c:pt>
                <c:pt idx="352">
                  <c:v>15.103230309389609</c:v>
                </c:pt>
                <c:pt idx="353">
                  <c:v>14.945964512670418</c:v>
                </c:pt>
                <c:pt idx="354">
                  <c:v>16.427485280478592</c:v>
                </c:pt>
                <c:pt idx="355">
                  <c:v>18.907050610548307</c:v>
                </c:pt>
                <c:pt idx="356">
                  <c:v>17.504709065628134</c:v>
                </c:pt>
                <c:pt idx="357">
                  <c:v>12.488290052978842</c:v>
                </c:pt>
                <c:pt idx="358">
                  <c:v>14.046181937892326</c:v>
                </c:pt>
                <c:pt idx="359">
                  <c:v>17.478982994035313</c:v>
                </c:pt>
                <c:pt idx="360">
                  <c:v>18.015069482659687</c:v>
                </c:pt>
                <c:pt idx="361">
                  <c:v>19.068530341956073</c:v>
                </c:pt>
                <c:pt idx="362">
                  <c:v>16.043227908807733</c:v>
                </c:pt>
                <c:pt idx="363">
                  <c:v>16.314191731775338</c:v>
                </c:pt>
              </c:numCache>
            </c:numRef>
          </c:val>
          <c:smooth val="0"/>
        </c:ser>
        <c:ser>
          <c:idx val="5"/>
          <c:order val="5"/>
          <c:tx>
            <c:v>20</c:v>
          </c:tx>
          <c:spPr>
            <a:ln w="12700">
              <a:noFill/>
            </a:ln>
          </c:spPr>
          <c:marker>
            <c:symbol val="diamond"/>
            <c:size val="2"/>
            <c:spPr>
              <a:solidFill>
                <a:srgbClr val="FFAD69"/>
              </a:solidFill>
              <a:ln>
                <a:noFill/>
              </a:ln>
            </c:spPr>
          </c:marker>
          <c:trendline>
            <c:spPr>
              <a:ln w="15875"/>
            </c:spPr>
            <c:trendlineType val="poly"/>
            <c:order val="5"/>
            <c:dispRSqr val="0"/>
            <c:dispEq val="0"/>
          </c:trendline>
          <c:val>
            <c:numRef>
              <c:f>'Потреб. энерг. от темп. H=0'!$Q$7:$Q$370</c:f>
              <c:numCache>
                <c:formatCode>0.00</c:formatCode>
                <c:ptCount val="364"/>
                <c:pt idx="0">
                  <c:v>25.741411846857066</c:v>
                </c:pt>
                <c:pt idx="1">
                  <c:v>24.543154243858233</c:v>
                </c:pt>
                <c:pt idx="2">
                  <c:v>19.049441552516701</c:v>
                </c:pt>
                <c:pt idx="3">
                  <c:v>23.018442293670002</c:v>
                </c:pt>
                <c:pt idx="4">
                  <c:v>26.314691974797842</c:v>
                </c:pt>
                <c:pt idx="5">
                  <c:v>25.578327111215177</c:v>
                </c:pt>
                <c:pt idx="6">
                  <c:v>25.81810316860761</c:v>
                </c:pt>
                <c:pt idx="7">
                  <c:v>22.872205770078033</c:v>
                </c:pt>
                <c:pt idx="8">
                  <c:v>25.812880827608563</c:v>
                </c:pt>
                <c:pt idx="9">
                  <c:v>25.511052647222641</c:v>
                </c:pt>
                <c:pt idx="10">
                  <c:v>23.142738870972199</c:v>
                </c:pt>
                <c:pt idx="11">
                  <c:v>23.378971331621344</c:v>
                </c:pt>
                <c:pt idx="12">
                  <c:v>18.141461057578063</c:v>
                </c:pt>
                <c:pt idx="13">
                  <c:v>23.441505508030268</c:v>
                </c:pt>
                <c:pt idx="14">
                  <c:v>20.669656653853711</c:v>
                </c:pt>
                <c:pt idx="15">
                  <c:v>24.616609640744485</c:v>
                </c:pt>
                <c:pt idx="16">
                  <c:v>26.138548822478306</c:v>
                </c:pt>
                <c:pt idx="17">
                  <c:v>21.278955916668714</c:v>
                </c:pt>
                <c:pt idx="18">
                  <c:v>20.935451177645596</c:v>
                </c:pt>
                <c:pt idx="19">
                  <c:v>17.762656645554696</c:v>
                </c:pt>
                <c:pt idx="20">
                  <c:v>22.640217005768616</c:v>
                </c:pt>
                <c:pt idx="21">
                  <c:v>24.652936908552398</c:v>
                </c:pt>
                <c:pt idx="22">
                  <c:v>24.13051142462259</c:v>
                </c:pt>
                <c:pt idx="23">
                  <c:v>17.031617399027535</c:v>
                </c:pt>
                <c:pt idx="24">
                  <c:v>20.246050288542889</c:v>
                </c:pt>
                <c:pt idx="25">
                  <c:v>18.978449329663626</c:v>
                </c:pt>
                <c:pt idx="26">
                  <c:v>22.500288449700907</c:v>
                </c:pt>
                <c:pt idx="27">
                  <c:v>19.688265993622668</c:v>
                </c:pt>
                <c:pt idx="28">
                  <c:v>16.198435342382606</c:v>
                </c:pt>
                <c:pt idx="29">
                  <c:v>22.307060400564058</c:v>
                </c:pt>
                <c:pt idx="30">
                  <c:v>27.843062428677978</c:v>
                </c:pt>
                <c:pt idx="31">
                  <c:v>27.587506705047542</c:v>
                </c:pt>
                <c:pt idx="32">
                  <c:v>26.920355026264197</c:v>
                </c:pt>
                <c:pt idx="33">
                  <c:v>26.893793182013411</c:v>
                </c:pt>
                <c:pt idx="34">
                  <c:v>28.147958965512785</c:v>
                </c:pt>
                <c:pt idx="35">
                  <c:v>27.92940602982986</c:v>
                </c:pt>
                <c:pt idx="36">
                  <c:v>25.287370326815729</c:v>
                </c:pt>
                <c:pt idx="37">
                  <c:v>28.453987180522851</c:v>
                </c:pt>
                <c:pt idx="38">
                  <c:v>26.190589889897772</c:v>
                </c:pt>
                <c:pt idx="39">
                  <c:v>29.2204702328624</c:v>
                </c:pt>
                <c:pt idx="40">
                  <c:v>29.093622943843471</c:v>
                </c:pt>
                <c:pt idx="41">
                  <c:v>28.415792679658196</c:v>
                </c:pt>
                <c:pt idx="42">
                  <c:v>29.076145080108404</c:v>
                </c:pt>
                <c:pt idx="43">
                  <c:v>28.139692562567642</c:v>
                </c:pt>
                <c:pt idx="44">
                  <c:v>27.074568771946641</c:v>
                </c:pt>
                <c:pt idx="45">
                  <c:v>26.665228219620825</c:v>
                </c:pt>
                <c:pt idx="46">
                  <c:v>29.320959747672333</c:v>
                </c:pt>
                <c:pt idx="47">
                  <c:v>25.721440143433608</c:v>
                </c:pt>
                <c:pt idx="48">
                  <c:v>17.385389089155055</c:v>
                </c:pt>
                <c:pt idx="49">
                  <c:v>23.140592581558117</c:v>
                </c:pt>
                <c:pt idx="50">
                  <c:v>22.651566837462692</c:v>
                </c:pt>
                <c:pt idx="51">
                  <c:v>24.30028805847158</c:v>
                </c:pt>
                <c:pt idx="52">
                  <c:v>20.337711106854929</c:v>
                </c:pt>
                <c:pt idx="53">
                  <c:v>26.749183411500212</c:v>
                </c:pt>
                <c:pt idx="54">
                  <c:v>30.923245018940129</c:v>
                </c:pt>
                <c:pt idx="55">
                  <c:v>27.840724477215854</c:v>
                </c:pt>
                <c:pt idx="56">
                  <c:v>30.32559272723492</c:v>
                </c:pt>
                <c:pt idx="57">
                  <c:v>28.034201667497371</c:v>
                </c:pt>
                <c:pt idx="58">
                  <c:v>29.496596344215892</c:v>
                </c:pt>
                <c:pt idx="59">
                  <c:v>29.350430359662077</c:v>
                </c:pt>
                <c:pt idx="60">
                  <c:v>29.706909474503266</c:v>
                </c:pt>
                <c:pt idx="61">
                  <c:v>29.962401029694039</c:v>
                </c:pt>
                <c:pt idx="62">
                  <c:v>29.068914543190211</c:v>
                </c:pt>
                <c:pt idx="63">
                  <c:v>27.858596687796538</c:v>
                </c:pt>
                <c:pt idx="64">
                  <c:v>24.686029433411786</c:v>
                </c:pt>
                <c:pt idx="65">
                  <c:v>18.905970550960589</c:v>
                </c:pt>
                <c:pt idx="66">
                  <c:v>22.561662957226218</c:v>
                </c:pt>
                <c:pt idx="67">
                  <c:v>26.901009508612226</c:v>
                </c:pt>
                <c:pt idx="68">
                  <c:v>29.105530591610098</c:v>
                </c:pt>
                <c:pt idx="69">
                  <c:v>28.296711627752529</c:v>
                </c:pt>
                <c:pt idx="70">
                  <c:v>27.253557474953606</c:v>
                </c:pt>
                <c:pt idx="71">
                  <c:v>17.315027956489189</c:v>
                </c:pt>
                <c:pt idx="72">
                  <c:v>20.492348994308841</c:v>
                </c:pt>
                <c:pt idx="73">
                  <c:v>22.316766270975261</c:v>
                </c:pt>
                <c:pt idx="74">
                  <c:v>23.586313791865869</c:v>
                </c:pt>
                <c:pt idx="75">
                  <c:v>15.161024528594231</c:v>
                </c:pt>
                <c:pt idx="76">
                  <c:v>19.454539173575647</c:v>
                </c:pt>
                <c:pt idx="77">
                  <c:v>15.46229519615845</c:v>
                </c:pt>
                <c:pt idx="78">
                  <c:v>19.900003162079706</c:v>
                </c:pt>
                <c:pt idx="79">
                  <c:v>20.982753020151364</c:v>
                </c:pt>
                <c:pt idx="80">
                  <c:v>18.003555399100943</c:v>
                </c:pt>
                <c:pt idx="81">
                  <c:v>13.249123120959636</c:v>
                </c:pt>
                <c:pt idx="82">
                  <c:v>18.307060368165448</c:v>
                </c:pt>
                <c:pt idx="83">
                  <c:v>22.619879134377729</c:v>
                </c:pt>
                <c:pt idx="84">
                  <c:v>21.882021692014622</c:v>
                </c:pt>
                <c:pt idx="85">
                  <c:v>18.095918575189639</c:v>
                </c:pt>
                <c:pt idx="86">
                  <c:v>21.882432191433089</c:v>
                </c:pt>
                <c:pt idx="87">
                  <c:v>14.211661609809678</c:v>
                </c:pt>
                <c:pt idx="88">
                  <c:v>11.980934533017258</c:v>
                </c:pt>
                <c:pt idx="89">
                  <c:v>14.567040974317413</c:v>
                </c:pt>
                <c:pt idx="90">
                  <c:v>10.370855353664766</c:v>
                </c:pt>
                <c:pt idx="91">
                  <c:v>15.370653674716415</c:v>
                </c:pt>
                <c:pt idx="92">
                  <c:v>18.739648948287783</c:v>
                </c:pt>
                <c:pt idx="93">
                  <c:v>14.647751374885726</c:v>
                </c:pt>
                <c:pt idx="94">
                  <c:v>16.031783418005208</c:v>
                </c:pt>
                <c:pt idx="95">
                  <c:v>19.375359363706536</c:v>
                </c:pt>
                <c:pt idx="96">
                  <c:v>24.081615575714434</c:v>
                </c:pt>
                <c:pt idx="97">
                  <c:v>23.652613411066366</c:v>
                </c:pt>
                <c:pt idx="98">
                  <c:v>17.10550489377891</c:v>
                </c:pt>
                <c:pt idx="99">
                  <c:v>8.940764184653176</c:v>
                </c:pt>
                <c:pt idx="100">
                  <c:v>16.986729201845293</c:v>
                </c:pt>
                <c:pt idx="101">
                  <c:v>17.159833281485476</c:v>
                </c:pt>
                <c:pt idx="102">
                  <c:v>26.002850584894407</c:v>
                </c:pt>
                <c:pt idx="103">
                  <c:v>21.360358075734865</c:v>
                </c:pt>
                <c:pt idx="104">
                  <c:v>25.611773097737768</c:v>
                </c:pt>
                <c:pt idx="105">
                  <c:v>19.961318614712098</c:v>
                </c:pt>
                <c:pt idx="106">
                  <c:v>18.91649297632674</c:v>
                </c:pt>
                <c:pt idx="107">
                  <c:v>10.247580154184625</c:v>
                </c:pt>
                <c:pt idx="108">
                  <c:v>12.898835122148718</c:v>
                </c:pt>
                <c:pt idx="109">
                  <c:v>9.4115839355375783</c:v>
                </c:pt>
                <c:pt idx="110">
                  <c:v>25.957754850323369</c:v>
                </c:pt>
                <c:pt idx="111">
                  <c:v>26.996090295014326</c:v>
                </c:pt>
                <c:pt idx="112">
                  <c:v>15.410397084771613</c:v>
                </c:pt>
                <c:pt idx="113">
                  <c:v>12.989327024971439</c:v>
                </c:pt>
                <c:pt idx="114">
                  <c:v>20.91837204990949</c:v>
                </c:pt>
                <c:pt idx="115">
                  <c:v>12.386001098065808</c:v>
                </c:pt>
                <c:pt idx="116">
                  <c:v>18.161331675179355</c:v>
                </c:pt>
                <c:pt idx="117">
                  <c:v>24.74457592358327</c:v>
                </c:pt>
                <c:pt idx="118">
                  <c:v>17.010251698627236</c:v>
                </c:pt>
                <c:pt idx="119">
                  <c:v>6.2569155893029977</c:v>
                </c:pt>
                <c:pt idx="120">
                  <c:v>6.2546409486247905</c:v>
                </c:pt>
                <c:pt idx="121">
                  <c:v>7.6864285919184612</c:v>
                </c:pt>
                <c:pt idx="122">
                  <c:v>7.5316731512527344</c:v>
                </c:pt>
                <c:pt idx="123">
                  <c:v>5.800804354229129</c:v>
                </c:pt>
                <c:pt idx="124">
                  <c:v>2.103981583244646</c:v>
                </c:pt>
                <c:pt idx="125">
                  <c:v>5.6459165679929617</c:v>
                </c:pt>
                <c:pt idx="126">
                  <c:v>12.307243668365619</c:v>
                </c:pt>
                <c:pt idx="127">
                  <c:v>13.828920387566679</c:v>
                </c:pt>
                <c:pt idx="128">
                  <c:v>11.49447954576531</c:v>
                </c:pt>
                <c:pt idx="129">
                  <c:v>15.799887165619612</c:v>
                </c:pt>
                <c:pt idx="130">
                  <c:v>22.547318776697526</c:v>
                </c:pt>
                <c:pt idx="131">
                  <c:v>20.069881684654955</c:v>
                </c:pt>
                <c:pt idx="132">
                  <c:v>15.424764434240872</c:v>
                </c:pt>
                <c:pt idx="133">
                  <c:v>6.543154686766024</c:v>
                </c:pt>
                <c:pt idx="134">
                  <c:v>15.279374853191536</c:v>
                </c:pt>
                <c:pt idx="135">
                  <c:v>16.505271039293604</c:v>
                </c:pt>
                <c:pt idx="136">
                  <c:v>12.269614540423994</c:v>
                </c:pt>
                <c:pt idx="137">
                  <c:v>10.508830507304275</c:v>
                </c:pt>
                <c:pt idx="138">
                  <c:v>-0.87084484817953034</c:v>
                </c:pt>
                <c:pt idx="139">
                  <c:v>14.807025920024509</c:v>
                </c:pt>
                <c:pt idx="140">
                  <c:v>18.058856066974311</c:v>
                </c:pt>
                <c:pt idx="141">
                  <c:v>13.636845723007323</c:v>
                </c:pt>
                <c:pt idx="142">
                  <c:v>15.132558701408012</c:v>
                </c:pt>
                <c:pt idx="143">
                  <c:v>6.8007358346183633</c:v>
                </c:pt>
                <c:pt idx="144">
                  <c:v>4.5332992953159783</c:v>
                </c:pt>
                <c:pt idx="145">
                  <c:v>-0.73263224922276515</c:v>
                </c:pt>
                <c:pt idx="146">
                  <c:v>1.7301746780236229</c:v>
                </c:pt>
                <c:pt idx="147">
                  <c:v>-1.1620151653576314</c:v>
                </c:pt>
                <c:pt idx="148">
                  <c:v>3.7571877129884284</c:v>
                </c:pt>
                <c:pt idx="149">
                  <c:v>19.438994297553105</c:v>
                </c:pt>
                <c:pt idx="150">
                  <c:v>20.479131069752324</c:v>
                </c:pt>
                <c:pt idx="151">
                  <c:v>12.3074513670751</c:v>
                </c:pt>
                <c:pt idx="152">
                  <c:v>13.694764239940833</c:v>
                </c:pt>
                <c:pt idx="153">
                  <c:v>13.512912468666332</c:v>
                </c:pt>
                <c:pt idx="154">
                  <c:v>15.529555607870826</c:v>
                </c:pt>
                <c:pt idx="155">
                  <c:v>13.503609045343504</c:v>
                </c:pt>
                <c:pt idx="156">
                  <c:v>3.7515206696901959</c:v>
                </c:pt>
                <c:pt idx="157">
                  <c:v>2.7565466474049325</c:v>
                </c:pt>
                <c:pt idx="158">
                  <c:v>7.6732141717506348</c:v>
                </c:pt>
                <c:pt idx="159">
                  <c:v>10.055589080708282</c:v>
                </c:pt>
                <c:pt idx="160">
                  <c:v>9.6126665469893879</c:v>
                </c:pt>
                <c:pt idx="161">
                  <c:v>2.3329412483651661</c:v>
                </c:pt>
                <c:pt idx="162">
                  <c:v>1.2777609470440996</c:v>
                </c:pt>
                <c:pt idx="163">
                  <c:v>0.23427160556828286</c:v>
                </c:pt>
                <c:pt idx="164">
                  <c:v>-11.321825244171393</c:v>
                </c:pt>
                <c:pt idx="165">
                  <c:v>3.3694462340968112</c:v>
                </c:pt>
                <c:pt idx="166">
                  <c:v>6.3882948001724307</c:v>
                </c:pt>
                <c:pt idx="167">
                  <c:v>0.60476125514116463</c:v>
                </c:pt>
                <c:pt idx="168">
                  <c:v>-2.9343537038666705</c:v>
                </c:pt>
                <c:pt idx="169">
                  <c:v>4.3416900778135377</c:v>
                </c:pt>
                <c:pt idx="170">
                  <c:v>1.9702896906960645</c:v>
                </c:pt>
                <c:pt idx="171">
                  <c:v>0.85267436542069841</c:v>
                </c:pt>
                <c:pt idx="172">
                  <c:v>0.70529276720150003</c:v>
                </c:pt>
                <c:pt idx="173">
                  <c:v>2.2967118243945825</c:v>
                </c:pt>
                <c:pt idx="174">
                  <c:v>3.4979022739795571</c:v>
                </c:pt>
                <c:pt idx="175">
                  <c:v>1.6435030901954621</c:v>
                </c:pt>
                <c:pt idx="176">
                  <c:v>-1.253298812605754</c:v>
                </c:pt>
                <c:pt idx="177">
                  <c:v>-1.3917736744068954</c:v>
                </c:pt>
                <c:pt idx="178">
                  <c:v>-3.5831923453125802</c:v>
                </c:pt>
                <c:pt idx="179">
                  <c:v>-4.1823214086690399</c:v>
                </c:pt>
                <c:pt idx="180">
                  <c:v>-0.95531886911403918</c:v>
                </c:pt>
                <c:pt idx="181">
                  <c:v>-6.8392074972936587</c:v>
                </c:pt>
                <c:pt idx="182">
                  <c:v>2.5925930635272119</c:v>
                </c:pt>
                <c:pt idx="183">
                  <c:v>2.1616131908024578</c:v>
                </c:pt>
                <c:pt idx="184">
                  <c:v>2.2713656045681541</c:v>
                </c:pt>
                <c:pt idx="185">
                  <c:v>5.4276053301369194</c:v>
                </c:pt>
                <c:pt idx="186">
                  <c:v>5.0364954953865553</c:v>
                </c:pt>
                <c:pt idx="187">
                  <c:v>2.7502394157194621</c:v>
                </c:pt>
                <c:pt idx="188">
                  <c:v>4.522856375415186</c:v>
                </c:pt>
                <c:pt idx="189">
                  <c:v>4.1012167090626983</c:v>
                </c:pt>
                <c:pt idx="190">
                  <c:v>-5.4943303331370563</c:v>
                </c:pt>
                <c:pt idx="191">
                  <c:v>-7.4388817739824002</c:v>
                </c:pt>
                <c:pt idx="192">
                  <c:v>-8.7781065935201337</c:v>
                </c:pt>
                <c:pt idx="193">
                  <c:v>-0.59521023633697168</c:v>
                </c:pt>
                <c:pt idx="194">
                  <c:v>5.5098351586063035E-2</c:v>
                </c:pt>
                <c:pt idx="195">
                  <c:v>6.3950093928296026</c:v>
                </c:pt>
                <c:pt idx="196">
                  <c:v>5.2515940370284957</c:v>
                </c:pt>
                <c:pt idx="197">
                  <c:v>4.4722437592845941</c:v>
                </c:pt>
                <c:pt idx="198">
                  <c:v>3.4021115506027644</c:v>
                </c:pt>
                <c:pt idx="199">
                  <c:v>0.22123521516684164</c:v>
                </c:pt>
                <c:pt idx="200">
                  <c:v>-4.8894536162455156</c:v>
                </c:pt>
                <c:pt idx="201">
                  <c:v>0.60616142141776308</c:v>
                </c:pt>
                <c:pt idx="202">
                  <c:v>-1.1672746790800697</c:v>
                </c:pt>
                <c:pt idx="203">
                  <c:v>-5.2067470264637112</c:v>
                </c:pt>
                <c:pt idx="204">
                  <c:v>4.0248871803036472</c:v>
                </c:pt>
                <c:pt idx="205">
                  <c:v>2.78790900994708</c:v>
                </c:pt>
                <c:pt idx="206">
                  <c:v>1.7051271879678827</c:v>
                </c:pt>
                <c:pt idx="207">
                  <c:v>-3.2649058357667515</c:v>
                </c:pt>
                <c:pt idx="208">
                  <c:v>6.8225411585565556</c:v>
                </c:pt>
                <c:pt idx="209">
                  <c:v>9.3229454733416404</c:v>
                </c:pt>
                <c:pt idx="210">
                  <c:v>6.2147287659185437</c:v>
                </c:pt>
                <c:pt idx="211">
                  <c:v>10.05094002915636</c:v>
                </c:pt>
                <c:pt idx="212">
                  <c:v>10.986763824417686</c:v>
                </c:pt>
                <c:pt idx="213">
                  <c:v>5.6716811083997269</c:v>
                </c:pt>
                <c:pt idx="214">
                  <c:v>1.8503268951503868</c:v>
                </c:pt>
                <c:pt idx="215">
                  <c:v>4.0215064567204672</c:v>
                </c:pt>
                <c:pt idx="216">
                  <c:v>4.4752543025045268</c:v>
                </c:pt>
                <c:pt idx="217">
                  <c:v>4.5958140783068835</c:v>
                </c:pt>
                <c:pt idx="218">
                  <c:v>5.6186816602581562</c:v>
                </c:pt>
                <c:pt idx="219">
                  <c:v>3.1218279881653208</c:v>
                </c:pt>
                <c:pt idx="220">
                  <c:v>7.8610044602891964</c:v>
                </c:pt>
                <c:pt idx="221">
                  <c:v>5.1030816999417983</c:v>
                </c:pt>
                <c:pt idx="222">
                  <c:v>2.6010790777091723</c:v>
                </c:pt>
                <c:pt idx="223">
                  <c:v>-1.7491648125530188</c:v>
                </c:pt>
                <c:pt idx="224">
                  <c:v>-2.5302950637054877</c:v>
                </c:pt>
                <c:pt idx="225">
                  <c:v>-2.9739031280554262</c:v>
                </c:pt>
                <c:pt idx="226">
                  <c:v>1.6600126822282604</c:v>
                </c:pt>
                <c:pt idx="227">
                  <c:v>4.1987452739600402</c:v>
                </c:pt>
                <c:pt idx="228">
                  <c:v>6.0772327236417834</c:v>
                </c:pt>
                <c:pt idx="229">
                  <c:v>4.1755617448852629</c:v>
                </c:pt>
                <c:pt idx="230">
                  <c:v>8.0833518534692015</c:v>
                </c:pt>
                <c:pt idx="231">
                  <c:v>4.3769474764382617</c:v>
                </c:pt>
                <c:pt idx="232">
                  <c:v>2.7542035144081312</c:v>
                </c:pt>
                <c:pt idx="233">
                  <c:v>1.5773966104012871</c:v>
                </c:pt>
                <c:pt idx="234">
                  <c:v>-0.6505306361371237</c:v>
                </c:pt>
                <c:pt idx="235">
                  <c:v>-6.8849717167496847</c:v>
                </c:pt>
                <c:pt idx="236">
                  <c:v>-6.5257147218165565</c:v>
                </c:pt>
                <c:pt idx="237">
                  <c:v>6.0394540695311401</c:v>
                </c:pt>
                <c:pt idx="238">
                  <c:v>8.8607276239108295</c:v>
                </c:pt>
                <c:pt idx="239">
                  <c:v>7.7313061780706365</c:v>
                </c:pt>
                <c:pt idx="240">
                  <c:v>9.3171607920642217</c:v>
                </c:pt>
                <c:pt idx="241">
                  <c:v>7.616485286461752</c:v>
                </c:pt>
                <c:pt idx="242">
                  <c:v>2.4311167018088016</c:v>
                </c:pt>
                <c:pt idx="243">
                  <c:v>1.0867756780165072</c:v>
                </c:pt>
                <c:pt idx="244">
                  <c:v>2.3580788839657583</c:v>
                </c:pt>
                <c:pt idx="245">
                  <c:v>5.7760071003403324</c:v>
                </c:pt>
                <c:pt idx="246">
                  <c:v>10.521547519227838</c:v>
                </c:pt>
                <c:pt idx="247">
                  <c:v>9.5751671672025722</c:v>
                </c:pt>
                <c:pt idx="248">
                  <c:v>3.2395359989870354</c:v>
                </c:pt>
                <c:pt idx="249">
                  <c:v>10.509652273446111</c:v>
                </c:pt>
                <c:pt idx="250">
                  <c:v>3.821259073165145</c:v>
                </c:pt>
                <c:pt idx="251">
                  <c:v>7.3378837230974394</c:v>
                </c:pt>
                <c:pt idx="252">
                  <c:v>11.103217172601097</c:v>
                </c:pt>
                <c:pt idx="253">
                  <c:v>18.666529896436323</c:v>
                </c:pt>
                <c:pt idx="254">
                  <c:v>17.587462730712428</c:v>
                </c:pt>
                <c:pt idx="255">
                  <c:v>17.308827661031245</c:v>
                </c:pt>
                <c:pt idx="256">
                  <c:v>12.072203934458743</c:v>
                </c:pt>
                <c:pt idx="257">
                  <c:v>8.9526478600597095</c:v>
                </c:pt>
                <c:pt idx="258">
                  <c:v>8.9998100836847339</c:v>
                </c:pt>
                <c:pt idx="259">
                  <c:v>3.943291872767742</c:v>
                </c:pt>
                <c:pt idx="260">
                  <c:v>6.0806581654164349</c:v>
                </c:pt>
                <c:pt idx="261">
                  <c:v>19.022830171901401</c:v>
                </c:pt>
                <c:pt idx="262">
                  <c:v>17.150149044832787</c:v>
                </c:pt>
                <c:pt idx="263">
                  <c:v>14.213540835431141</c:v>
                </c:pt>
                <c:pt idx="264">
                  <c:v>7.7037950718572219</c:v>
                </c:pt>
                <c:pt idx="265">
                  <c:v>7.9464736503669471</c:v>
                </c:pt>
                <c:pt idx="266">
                  <c:v>4.5668570914717916</c:v>
                </c:pt>
                <c:pt idx="267">
                  <c:v>10.171625820445135</c:v>
                </c:pt>
                <c:pt idx="268">
                  <c:v>5.2234139147361001</c:v>
                </c:pt>
                <c:pt idx="269">
                  <c:v>7.3444944264704954</c:v>
                </c:pt>
                <c:pt idx="270">
                  <c:v>8.6998766761427166</c:v>
                </c:pt>
                <c:pt idx="271">
                  <c:v>13.121111514770053</c:v>
                </c:pt>
                <c:pt idx="272">
                  <c:v>4.9030817070113004</c:v>
                </c:pt>
                <c:pt idx="273">
                  <c:v>10.146535937991741</c:v>
                </c:pt>
                <c:pt idx="274">
                  <c:v>11.927375430627967</c:v>
                </c:pt>
                <c:pt idx="275">
                  <c:v>9.4492764125360456</c:v>
                </c:pt>
                <c:pt idx="276">
                  <c:v>19.532736185287177</c:v>
                </c:pt>
                <c:pt idx="277">
                  <c:v>13.315173280138097</c:v>
                </c:pt>
                <c:pt idx="278">
                  <c:v>8.9929812506845046</c:v>
                </c:pt>
                <c:pt idx="279">
                  <c:v>12.507278233781678</c:v>
                </c:pt>
                <c:pt idx="280">
                  <c:v>18.969986182036649</c:v>
                </c:pt>
                <c:pt idx="281">
                  <c:v>24.82975963934318</c:v>
                </c:pt>
                <c:pt idx="282">
                  <c:v>23.464353474061365</c:v>
                </c:pt>
                <c:pt idx="283">
                  <c:v>20.207826155444327</c:v>
                </c:pt>
                <c:pt idx="284">
                  <c:v>17.192445955379423</c:v>
                </c:pt>
                <c:pt idx="285">
                  <c:v>18.075840873546689</c:v>
                </c:pt>
                <c:pt idx="286">
                  <c:v>16.510700881709042</c:v>
                </c:pt>
                <c:pt idx="287">
                  <c:v>15.231099247622341</c:v>
                </c:pt>
                <c:pt idx="288">
                  <c:v>15.330939956829205</c:v>
                </c:pt>
                <c:pt idx="289">
                  <c:v>15.042665231462083</c:v>
                </c:pt>
                <c:pt idx="290">
                  <c:v>8.656466242996947</c:v>
                </c:pt>
                <c:pt idx="291">
                  <c:v>7.5196056761272185</c:v>
                </c:pt>
                <c:pt idx="292">
                  <c:v>8.4913475504970783</c:v>
                </c:pt>
                <c:pt idx="293">
                  <c:v>17.303511610491775</c:v>
                </c:pt>
                <c:pt idx="294">
                  <c:v>13.130854007287926</c:v>
                </c:pt>
                <c:pt idx="295">
                  <c:v>8.3524267344076488</c:v>
                </c:pt>
                <c:pt idx="296">
                  <c:v>15.21071328873558</c:v>
                </c:pt>
                <c:pt idx="297">
                  <c:v>14.250568546896707</c:v>
                </c:pt>
                <c:pt idx="298">
                  <c:v>19.846884024136543</c:v>
                </c:pt>
                <c:pt idx="299">
                  <c:v>24.331588789569331</c:v>
                </c:pt>
                <c:pt idx="300">
                  <c:v>23.358363283797644</c:v>
                </c:pt>
                <c:pt idx="301">
                  <c:v>25.281814910973317</c:v>
                </c:pt>
                <c:pt idx="302">
                  <c:v>23.853191341188946</c:v>
                </c:pt>
                <c:pt idx="303">
                  <c:v>22.293463783854129</c:v>
                </c:pt>
                <c:pt idx="304">
                  <c:v>19.438285032801485</c:v>
                </c:pt>
                <c:pt idx="305">
                  <c:v>16.989518061207495</c:v>
                </c:pt>
                <c:pt idx="306">
                  <c:v>9.9481296846064904</c:v>
                </c:pt>
                <c:pt idx="307">
                  <c:v>16.586866375465213</c:v>
                </c:pt>
                <c:pt idx="308">
                  <c:v>12.677663546442048</c:v>
                </c:pt>
                <c:pt idx="309">
                  <c:v>16.898483325407216</c:v>
                </c:pt>
                <c:pt idx="310">
                  <c:v>18.423992050803275</c:v>
                </c:pt>
                <c:pt idx="311">
                  <c:v>19.619436439498426</c:v>
                </c:pt>
                <c:pt idx="312">
                  <c:v>20.086210740805623</c:v>
                </c:pt>
                <c:pt idx="313">
                  <c:v>22.654719143547503</c:v>
                </c:pt>
                <c:pt idx="314">
                  <c:v>22.681831171474101</c:v>
                </c:pt>
                <c:pt idx="315">
                  <c:v>19.529737306914399</c:v>
                </c:pt>
                <c:pt idx="316">
                  <c:v>22.458575405734305</c:v>
                </c:pt>
                <c:pt idx="317">
                  <c:v>20.230362445848272</c:v>
                </c:pt>
                <c:pt idx="318">
                  <c:v>22.245472108809647</c:v>
                </c:pt>
                <c:pt idx="319">
                  <c:v>18.863016722535818</c:v>
                </c:pt>
                <c:pt idx="320">
                  <c:v>15.7874109710302</c:v>
                </c:pt>
                <c:pt idx="321">
                  <c:v>22.684471663212971</c:v>
                </c:pt>
                <c:pt idx="322">
                  <c:v>19.948082652026546</c:v>
                </c:pt>
                <c:pt idx="323">
                  <c:v>17.224056872628356</c:v>
                </c:pt>
                <c:pt idx="324">
                  <c:v>19.263393715696182</c:v>
                </c:pt>
                <c:pt idx="325">
                  <c:v>22.506915003544176</c:v>
                </c:pt>
                <c:pt idx="326">
                  <c:v>17.879969114462444</c:v>
                </c:pt>
                <c:pt idx="327">
                  <c:v>17.205617885572497</c:v>
                </c:pt>
                <c:pt idx="328">
                  <c:v>25.831044125614785</c:v>
                </c:pt>
                <c:pt idx="329">
                  <c:v>25.436019421639191</c:v>
                </c:pt>
                <c:pt idx="330">
                  <c:v>24.81627918223241</c:v>
                </c:pt>
                <c:pt idx="331">
                  <c:v>26.948015720227779</c:v>
                </c:pt>
                <c:pt idx="332">
                  <c:v>24.294874673534085</c:v>
                </c:pt>
                <c:pt idx="333">
                  <c:v>21.136247349175811</c:v>
                </c:pt>
                <c:pt idx="334">
                  <c:v>23.494913552224773</c:v>
                </c:pt>
                <c:pt idx="335">
                  <c:v>20.683098233833132</c:v>
                </c:pt>
                <c:pt idx="336">
                  <c:v>19.405284070909314</c:v>
                </c:pt>
                <c:pt idx="337">
                  <c:v>22.220154901161735</c:v>
                </c:pt>
                <c:pt idx="338">
                  <c:v>23.796763898581471</c:v>
                </c:pt>
                <c:pt idx="339">
                  <c:v>18.908394970355676</c:v>
                </c:pt>
                <c:pt idx="340">
                  <c:v>25.489215871492753</c:v>
                </c:pt>
                <c:pt idx="341">
                  <c:v>24.200424517471344</c:v>
                </c:pt>
                <c:pt idx="342">
                  <c:v>25.817287449367871</c:v>
                </c:pt>
                <c:pt idx="343">
                  <c:v>25.832760180065492</c:v>
                </c:pt>
                <c:pt idx="344">
                  <c:v>25.809729446505926</c:v>
                </c:pt>
                <c:pt idx="345">
                  <c:v>22.745837793953314</c:v>
                </c:pt>
                <c:pt idx="346">
                  <c:v>26.067746712055502</c:v>
                </c:pt>
                <c:pt idx="347">
                  <c:v>26.073781994751258</c:v>
                </c:pt>
                <c:pt idx="348">
                  <c:v>25.573732625207228</c:v>
                </c:pt>
                <c:pt idx="349">
                  <c:v>22.893574246882562</c:v>
                </c:pt>
                <c:pt idx="350">
                  <c:v>23.281214256501443</c:v>
                </c:pt>
                <c:pt idx="351">
                  <c:v>20.897465448073806</c:v>
                </c:pt>
                <c:pt idx="352">
                  <c:v>19.674191965857027</c:v>
                </c:pt>
                <c:pt idx="353">
                  <c:v>19.523832373585854</c:v>
                </c:pt>
                <c:pt idx="354">
                  <c:v>20.922276169394991</c:v>
                </c:pt>
                <c:pt idx="355">
                  <c:v>23.220360761966361</c:v>
                </c:pt>
                <c:pt idx="356">
                  <c:v>21.884653486001191</c:v>
                </c:pt>
                <c:pt idx="357">
                  <c:v>17.083273089300597</c:v>
                </c:pt>
                <c:pt idx="358">
                  <c:v>18.662010973524886</c:v>
                </c:pt>
                <c:pt idx="359">
                  <c:v>21.949515941235809</c:v>
                </c:pt>
                <c:pt idx="360">
                  <c:v>22.42749699992628</c:v>
                </c:pt>
                <c:pt idx="361">
                  <c:v>23.37550774984749</c:v>
                </c:pt>
                <c:pt idx="362">
                  <c:v>20.361073370309249</c:v>
                </c:pt>
                <c:pt idx="363">
                  <c:v>20.853837257277444</c:v>
                </c:pt>
              </c:numCache>
            </c:numRef>
          </c:val>
          <c:smooth val="0"/>
        </c:ser>
        <c:ser>
          <c:idx val="6"/>
          <c:order val="6"/>
          <c:tx>
            <c:v>25</c:v>
          </c:tx>
          <c:spPr>
            <a:ln w="12700">
              <a:noFill/>
            </a:ln>
          </c:spPr>
          <c:marker>
            <c:symbol val="circle"/>
            <c:size val="2"/>
            <c:spPr>
              <a:solidFill>
                <a:srgbClr val="FF6969"/>
              </a:solidFill>
              <a:ln>
                <a:noFill/>
              </a:ln>
            </c:spPr>
          </c:marker>
          <c:trendline>
            <c:spPr>
              <a:ln w="15875">
                <a:solidFill>
                  <a:schemeClr val="tx1"/>
                </a:solidFill>
              </a:ln>
            </c:spPr>
            <c:trendlineType val="poly"/>
            <c:order val="4"/>
            <c:dispRSqr val="0"/>
            <c:dispEq val="0"/>
          </c:trendline>
          <c:val>
            <c:numRef>
              <c:f>'Потреб. энерг. от темп. H=0'!$R$7:$R$370</c:f>
              <c:numCache>
                <c:formatCode>0.00</c:formatCode>
                <c:ptCount val="364"/>
                <c:pt idx="0">
                  <c:v>29.614481113382418</c:v>
                </c:pt>
                <c:pt idx="1">
                  <c:v>28.644376675423683</c:v>
                </c:pt>
                <c:pt idx="2">
                  <c:v>23.737207613179901</c:v>
                </c:pt>
                <c:pt idx="3">
                  <c:v>27.538569042008856</c:v>
                </c:pt>
                <c:pt idx="4">
                  <c:v>29.995624742721681</c:v>
                </c:pt>
                <c:pt idx="5">
                  <c:v>28.889067580425611</c:v>
                </c:pt>
                <c:pt idx="6">
                  <c:v>29.24794218798074</c:v>
                </c:pt>
                <c:pt idx="7">
                  <c:v>27.08861422146736</c:v>
                </c:pt>
                <c:pt idx="8">
                  <c:v>29.943382807929432</c:v>
                </c:pt>
                <c:pt idx="9">
                  <c:v>29.524868379723067</c:v>
                </c:pt>
                <c:pt idx="10">
                  <c:v>27.550422160290957</c:v>
                </c:pt>
                <c:pt idx="11">
                  <c:v>27.775936167029293</c:v>
                </c:pt>
                <c:pt idx="12">
                  <c:v>22.925867897062112</c:v>
                </c:pt>
                <c:pt idx="13">
                  <c:v>27.865346108320828</c:v>
                </c:pt>
                <c:pt idx="14">
                  <c:v>25.418746258728213</c:v>
                </c:pt>
                <c:pt idx="15">
                  <c:v>29.118604598926652</c:v>
                </c:pt>
                <c:pt idx="16">
                  <c:v>30.279380505294629</c:v>
                </c:pt>
                <c:pt idx="17">
                  <c:v>25.853832538833377</c:v>
                </c:pt>
                <c:pt idx="18">
                  <c:v>25.568098827231331</c:v>
                </c:pt>
                <c:pt idx="19">
                  <c:v>22.639343135667055</c:v>
                </c:pt>
                <c:pt idx="20">
                  <c:v>27.335603960016943</c:v>
                </c:pt>
                <c:pt idx="21">
                  <c:v>29.069854089257696</c:v>
                </c:pt>
                <c:pt idx="22">
                  <c:v>28.486118583925037</c:v>
                </c:pt>
                <c:pt idx="23">
                  <c:v>21.930800818300433</c:v>
                </c:pt>
                <c:pt idx="24">
                  <c:v>25.108375715825026</c:v>
                </c:pt>
                <c:pt idx="25">
                  <c:v>23.831201842416888</c:v>
                </c:pt>
                <c:pt idx="26">
                  <c:v>27.33322957088718</c:v>
                </c:pt>
                <c:pt idx="27">
                  <c:v>24.574758752526932</c:v>
                </c:pt>
                <c:pt idx="28">
                  <c:v>21.222548022695651</c:v>
                </c:pt>
                <c:pt idx="29">
                  <c:v>27.19763111607352</c:v>
                </c:pt>
                <c:pt idx="30">
                  <c:v>31.729678224288531</c:v>
                </c:pt>
                <c:pt idx="31">
                  <c:v>31.316551996701566</c:v>
                </c:pt>
                <c:pt idx="32">
                  <c:v>30.793133219587286</c:v>
                </c:pt>
                <c:pt idx="33">
                  <c:v>30.98433988220302</c:v>
                </c:pt>
                <c:pt idx="34">
                  <c:v>31.861716093733957</c:v>
                </c:pt>
                <c:pt idx="35">
                  <c:v>31.368265635212875</c:v>
                </c:pt>
                <c:pt idx="36">
                  <c:v>29.208510109948698</c:v>
                </c:pt>
                <c:pt idx="37">
                  <c:v>32.854629405717667</c:v>
                </c:pt>
                <c:pt idx="38">
                  <c:v>30.812900343316446</c:v>
                </c:pt>
                <c:pt idx="39">
                  <c:v>33.295858689460204</c:v>
                </c:pt>
                <c:pt idx="40">
                  <c:v>33.128392696559843</c:v>
                </c:pt>
                <c:pt idx="41">
                  <c:v>32.061477961066537</c:v>
                </c:pt>
                <c:pt idx="42">
                  <c:v>33.07190733909647</c:v>
                </c:pt>
                <c:pt idx="43">
                  <c:v>32.584100077416508</c:v>
                </c:pt>
                <c:pt idx="44">
                  <c:v>31.679024598636321</c:v>
                </c:pt>
                <c:pt idx="45">
                  <c:v>31.48100319185107</c:v>
                </c:pt>
                <c:pt idx="46">
                  <c:v>33.540898593500337</c:v>
                </c:pt>
                <c:pt idx="47">
                  <c:v>30.461310995925352</c:v>
                </c:pt>
                <c:pt idx="48">
                  <c:v>22.716055754109927</c:v>
                </c:pt>
                <c:pt idx="49">
                  <c:v>28.342491252663205</c:v>
                </c:pt>
                <c:pt idx="50">
                  <c:v>27.886605456955486</c:v>
                </c:pt>
                <c:pt idx="51">
                  <c:v>29.474489952840674</c:v>
                </c:pt>
                <c:pt idx="52">
                  <c:v>25.688798120303158</c:v>
                </c:pt>
                <c:pt idx="53">
                  <c:v>31.869577970255158</c:v>
                </c:pt>
                <c:pt idx="54">
                  <c:v>35.031661063672992</c:v>
                </c:pt>
                <c:pt idx="55">
                  <c:v>32.316518188620194</c:v>
                </c:pt>
                <c:pt idx="56">
                  <c:v>34.637165346291567</c:v>
                </c:pt>
                <c:pt idx="57">
                  <c:v>33.059918344307064</c:v>
                </c:pt>
                <c:pt idx="58">
                  <c:v>34.425401966217159</c:v>
                </c:pt>
                <c:pt idx="59">
                  <c:v>34.242050955584126</c:v>
                </c:pt>
                <c:pt idx="60">
                  <c:v>34.573206217042447</c:v>
                </c:pt>
                <c:pt idx="61">
                  <c:v>34.824187389551952</c:v>
                </c:pt>
                <c:pt idx="62">
                  <c:v>34.058323117962381</c:v>
                </c:pt>
                <c:pt idx="63">
                  <c:v>33.082256691411935</c:v>
                </c:pt>
                <c:pt idx="64">
                  <c:v>30.13452832042044</c:v>
                </c:pt>
                <c:pt idx="65">
                  <c:v>24.584952339298152</c:v>
                </c:pt>
                <c:pt idx="66">
                  <c:v>28.22550227581128</c:v>
                </c:pt>
                <c:pt idx="67">
                  <c:v>32.350650406838461</c:v>
                </c:pt>
                <c:pt idx="68">
                  <c:v>34.416062769736996</c:v>
                </c:pt>
                <c:pt idx="69">
                  <c:v>33.682140597874167</c:v>
                </c:pt>
                <c:pt idx="70">
                  <c:v>32.714283788648672</c:v>
                </c:pt>
                <c:pt idx="71">
                  <c:v>23.153452704293851</c:v>
                </c:pt>
                <c:pt idx="72">
                  <c:v>26.312920270600028</c:v>
                </c:pt>
                <c:pt idx="73">
                  <c:v>28.144981190209165</c:v>
                </c:pt>
                <c:pt idx="74">
                  <c:v>29.432984156748898</c:v>
                </c:pt>
                <c:pt idx="75">
                  <c:v>21.116329849323908</c:v>
                </c:pt>
                <c:pt idx="76">
                  <c:v>25.407900876147281</c:v>
                </c:pt>
                <c:pt idx="77">
                  <c:v>21.39959599720536</c:v>
                </c:pt>
                <c:pt idx="78">
                  <c:v>25.898152068310239</c:v>
                </c:pt>
                <c:pt idx="79">
                  <c:v>27.008580121272125</c:v>
                </c:pt>
                <c:pt idx="80">
                  <c:v>24.025610059157437</c:v>
                </c:pt>
                <c:pt idx="81">
                  <c:v>19.302750368719639</c:v>
                </c:pt>
                <c:pt idx="82">
                  <c:v>24.394641915411054</c:v>
                </c:pt>
                <c:pt idx="83">
                  <c:v>28.715958497279793</c:v>
                </c:pt>
                <c:pt idx="84">
                  <c:v>28.030464418768485</c:v>
                </c:pt>
                <c:pt idx="85">
                  <c:v>24.278410464422549</c:v>
                </c:pt>
                <c:pt idx="86">
                  <c:v>28.07164899105836</c:v>
                </c:pt>
                <c:pt idx="87">
                  <c:v>20.40011451883138</c:v>
                </c:pt>
                <c:pt idx="88">
                  <c:v>18.17489269409851</c:v>
                </c:pt>
                <c:pt idx="89">
                  <c:v>20.804195562421164</c:v>
                </c:pt>
                <c:pt idx="90">
                  <c:v>16.548941819288903</c:v>
                </c:pt>
                <c:pt idx="91">
                  <c:v>21.699753666432912</c:v>
                </c:pt>
                <c:pt idx="92">
                  <c:v>25.079139831111338</c:v>
                </c:pt>
                <c:pt idx="93">
                  <c:v>20.981515219065397</c:v>
                </c:pt>
                <c:pt idx="94">
                  <c:v>22.485285659773872</c:v>
                </c:pt>
                <c:pt idx="95">
                  <c:v>25.8194650511549</c:v>
                </c:pt>
                <c:pt idx="96">
                  <c:v>30.55091344543003</c:v>
                </c:pt>
                <c:pt idx="97">
                  <c:v>30.115563290897157</c:v>
                </c:pt>
                <c:pt idx="98">
                  <c:v>23.600002518258691</c:v>
                </c:pt>
                <c:pt idx="99">
                  <c:v>15.379843333310756</c:v>
                </c:pt>
                <c:pt idx="100">
                  <c:v>23.575941176141708</c:v>
                </c:pt>
                <c:pt idx="101">
                  <c:v>23.79024239607471</c:v>
                </c:pt>
                <c:pt idx="102">
                  <c:v>32.593375093966749</c:v>
                </c:pt>
                <c:pt idx="103">
                  <c:v>28.07036339043821</c:v>
                </c:pt>
                <c:pt idx="104">
                  <c:v>32.260932777694471</c:v>
                </c:pt>
                <c:pt idx="105">
                  <c:v>26.711048735615773</c:v>
                </c:pt>
                <c:pt idx="106">
                  <c:v>25.705381614791655</c:v>
                </c:pt>
                <c:pt idx="107">
                  <c:v>16.925790146649774</c:v>
                </c:pt>
                <c:pt idx="108">
                  <c:v>19.64465659397559</c:v>
                </c:pt>
                <c:pt idx="109">
                  <c:v>16.113859721905328</c:v>
                </c:pt>
                <c:pt idx="110">
                  <c:v>32.829784563586465</c:v>
                </c:pt>
                <c:pt idx="111">
                  <c:v>33.850341379159758</c:v>
                </c:pt>
                <c:pt idx="112">
                  <c:v>22.335348086898478</c:v>
                </c:pt>
                <c:pt idx="113">
                  <c:v>19.958570817353348</c:v>
                </c:pt>
                <c:pt idx="114">
                  <c:v>27.934329666892925</c:v>
                </c:pt>
                <c:pt idx="115">
                  <c:v>19.346390021288418</c:v>
                </c:pt>
                <c:pt idx="116">
                  <c:v>25.239652269813632</c:v>
                </c:pt>
                <c:pt idx="117">
                  <c:v>31.868190789799147</c:v>
                </c:pt>
                <c:pt idx="118">
                  <c:v>24.102354115067083</c:v>
                </c:pt>
                <c:pt idx="119">
                  <c:v>13.244868226142147</c:v>
                </c:pt>
                <c:pt idx="120">
                  <c:v>13.242828013591303</c:v>
                </c:pt>
                <c:pt idx="121">
                  <c:v>14.705522729933513</c:v>
                </c:pt>
                <c:pt idx="122">
                  <c:v>14.558528188994265</c:v>
                </c:pt>
                <c:pt idx="123">
                  <c:v>12.831904905999323</c:v>
                </c:pt>
                <c:pt idx="124">
                  <c:v>9.0287472462979395</c:v>
                </c:pt>
                <c:pt idx="125">
                  <c:v>12.751341391284695</c:v>
                </c:pt>
                <c:pt idx="126">
                  <c:v>19.543040832153523</c:v>
                </c:pt>
                <c:pt idx="127">
                  <c:v>21.155243684215662</c:v>
                </c:pt>
                <c:pt idx="128">
                  <c:v>18.794760411981873</c:v>
                </c:pt>
                <c:pt idx="129">
                  <c:v>23.209495382089543</c:v>
                </c:pt>
                <c:pt idx="130">
                  <c:v>30.041301413243886</c:v>
                </c:pt>
                <c:pt idx="131">
                  <c:v>27.640694925061908</c:v>
                </c:pt>
                <c:pt idx="132">
                  <c:v>22.916715377153402</c:v>
                </c:pt>
                <c:pt idx="133">
                  <c:v>13.933828716031949</c:v>
                </c:pt>
                <c:pt idx="134">
                  <c:v>22.800643327470144</c:v>
                </c:pt>
                <c:pt idx="135">
                  <c:v>24.09510063661422</c:v>
                </c:pt>
                <c:pt idx="136">
                  <c:v>19.827188721465525</c:v>
                </c:pt>
                <c:pt idx="137">
                  <c:v>18.012980760575982</c:v>
                </c:pt>
                <c:pt idx="138">
                  <c:v>6.3982929941757689</c:v>
                </c:pt>
                <c:pt idx="139">
                  <c:v>22.506419598488922</c:v>
                </c:pt>
                <c:pt idx="140">
                  <c:v>25.869449022553646</c:v>
                </c:pt>
                <c:pt idx="141">
                  <c:v>21.421074351019833</c:v>
                </c:pt>
                <c:pt idx="142">
                  <c:v>22.889436317016131</c:v>
                </c:pt>
                <c:pt idx="143">
                  <c:v>14.461408389921353</c:v>
                </c:pt>
                <c:pt idx="144">
                  <c:v>12.123091143876337</c:v>
                </c:pt>
                <c:pt idx="145">
                  <c:v>6.7435404502766332</c:v>
                </c:pt>
                <c:pt idx="146">
                  <c:v>9.3216530962186859</c:v>
                </c:pt>
                <c:pt idx="147">
                  <c:v>6.3295031801268777</c:v>
                </c:pt>
                <c:pt idx="148">
                  <c:v>11.365278173617323</c:v>
                </c:pt>
                <c:pt idx="149">
                  <c:v>27.491104265963852</c:v>
                </c:pt>
                <c:pt idx="150">
                  <c:v>28.554937548822242</c:v>
                </c:pt>
                <c:pt idx="151">
                  <c:v>20.269628135387933</c:v>
                </c:pt>
                <c:pt idx="152">
                  <c:v>21.645008189534071</c:v>
                </c:pt>
                <c:pt idx="153">
                  <c:v>21.565145240011329</c:v>
                </c:pt>
                <c:pt idx="154">
                  <c:v>23.575983442342018</c:v>
                </c:pt>
                <c:pt idx="155">
                  <c:v>21.492820843545005</c:v>
                </c:pt>
                <c:pt idx="156">
                  <c:v>11.556433467993912</c:v>
                </c:pt>
                <c:pt idx="157">
                  <c:v>10.632566035608404</c:v>
                </c:pt>
                <c:pt idx="158">
                  <c:v>15.647457542603386</c:v>
                </c:pt>
                <c:pt idx="159">
                  <c:v>18.089371561656822</c:v>
                </c:pt>
                <c:pt idx="160">
                  <c:v>17.604054824567829</c:v>
                </c:pt>
                <c:pt idx="161">
                  <c:v>10.149575510600156</c:v>
                </c:pt>
                <c:pt idx="162">
                  <c:v>9.0684348940365851</c:v>
                </c:pt>
                <c:pt idx="163">
                  <c:v>8.0463072846833281</c:v>
                </c:pt>
                <c:pt idx="164">
                  <c:v>-3.7431965906935281</c:v>
                </c:pt>
                <c:pt idx="165">
                  <c:v>11.291641467427235</c:v>
                </c:pt>
                <c:pt idx="166">
                  <c:v>14.372515282453964</c:v>
                </c:pt>
                <c:pt idx="167">
                  <c:v>8.450224205898385</c:v>
                </c:pt>
                <c:pt idx="168">
                  <c:v>4.8239290679193259</c:v>
                </c:pt>
                <c:pt idx="169">
                  <c:v>12.259941537564258</c:v>
                </c:pt>
                <c:pt idx="170">
                  <c:v>9.8393978751975819</c:v>
                </c:pt>
                <c:pt idx="171">
                  <c:v>8.7029407321459473</c:v>
                </c:pt>
                <c:pt idx="172">
                  <c:v>8.5666976041086613</c:v>
                </c:pt>
                <c:pt idx="173">
                  <c:v>10.191351691342385</c:v>
                </c:pt>
                <c:pt idx="174">
                  <c:v>11.435518692553277</c:v>
                </c:pt>
                <c:pt idx="175">
                  <c:v>9.4994958741106963</c:v>
                </c:pt>
                <c:pt idx="176">
                  <c:v>6.5295422454612577</c:v>
                </c:pt>
                <c:pt idx="177">
                  <c:v>6.377377517766341</c:v>
                </c:pt>
                <c:pt idx="178">
                  <c:v>4.140066372542921</c:v>
                </c:pt>
                <c:pt idx="179">
                  <c:v>3.5149940002307645</c:v>
                </c:pt>
                <c:pt idx="180">
                  <c:v>6.7327383136405059</c:v>
                </c:pt>
                <c:pt idx="181">
                  <c:v>0.71414759748315149</c:v>
                </c:pt>
                <c:pt idx="182">
                  <c:v>10.391648046465731</c:v>
                </c:pt>
                <c:pt idx="183">
                  <c:v>9.975845552230453</c:v>
                </c:pt>
                <c:pt idx="184">
                  <c:v>10.113837902033517</c:v>
                </c:pt>
                <c:pt idx="185">
                  <c:v>13.30324516450589</c:v>
                </c:pt>
                <c:pt idx="186">
                  <c:v>12.902785626876542</c:v>
                </c:pt>
                <c:pt idx="187">
                  <c:v>10.487944700285334</c:v>
                </c:pt>
                <c:pt idx="188">
                  <c:v>12.346979262495386</c:v>
                </c:pt>
                <c:pt idx="189">
                  <c:v>11.870869586372628</c:v>
                </c:pt>
                <c:pt idx="190">
                  <c:v>2.0440373565220851</c:v>
                </c:pt>
                <c:pt idx="191">
                  <c:v>-1.1505044556699887E-2</c:v>
                </c:pt>
                <c:pt idx="192">
                  <c:v>-1.4004827984756496</c:v>
                </c:pt>
                <c:pt idx="193">
                  <c:v>6.9480825112613376</c:v>
                </c:pt>
                <c:pt idx="194">
                  <c:v>7.6568639772452984</c:v>
                </c:pt>
                <c:pt idx="195">
                  <c:v>14.059501147254485</c:v>
                </c:pt>
                <c:pt idx="196">
                  <c:v>12.934227622269855</c:v>
                </c:pt>
                <c:pt idx="197">
                  <c:v>12.097631477649662</c:v>
                </c:pt>
                <c:pt idx="198">
                  <c:v>10.969479639990883</c:v>
                </c:pt>
                <c:pt idx="199">
                  <c:v>7.6882140422869503</c:v>
                </c:pt>
                <c:pt idx="200">
                  <c:v>2.4307461665103114</c:v>
                </c:pt>
                <c:pt idx="201">
                  <c:v>7.968598382317535</c:v>
                </c:pt>
                <c:pt idx="202">
                  <c:v>6.1539443336382753</c:v>
                </c:pt>
                <c:pt idx="203">
                  <c:v>1.9574689610305605</c:v>
                </c:pt>
                <c:pt idx="204">
                  <c:v>11.427994594666426</c:v>
                </c:pt>
                <c:pt idx="205">
                  <c:v>10.174822582868414</c:v>
                </c:pt>
                <c:pt idx="206">
                  <c:v>8.9881017150014237</c:v>
                </c:pt>
                <c:pt idx="207">
                  <c:v>3.900665734045305</c:v>
                </c:pt>
                <c:pt idx="208">
                  <c:v>14.216718768927699</c:v>
                </c:pt>
                <c:pt idx="209">
                  <c:v>16.748780311100941</c:v>
                </c:pt>
                <c:pt idx="210">
                  <c:v>13.595991471425551</c:v>
                </c:pt>
                <c:pt idx="211">
                  <c:v>17.418163767677623</c:v>
                </c:pt>
                <c:pt idx="212">
                  <c:v>18.383833028512793</c:v>
                </c:pt>
                <c:pt idx="213">
                  <c:v>12.886234438950222</c:v>
                </c:pt>
                <c:pt idx="214">
                  <c:v>8.9688403233381706</c:v>
                </c:pt>
                <c:pt idx="215">
                  <c:v>11.117476879981455</c:v>
                </c:pt>
                <c:pt idx="216">
                  <c:v>11.574873665653671</c:v>
                </c:pt>
                <c:pt idx="217">
                  <c:v>11.645634521946414</c:v>
                </c:pt>
                <c:pt idx="218">
                  <c:v>12.702382585654691</c:v>
                </c:pt>
                <c:pt idx="219">
                  <c:v>10.071023505010418</c:v>
                </c:pt>
                <c:pt idx="220">
                  <c:v>14.93844052956649</c:v>
                </c:pt>
                <c:pt idx="221">
                  <c:v>12.047374856190885</c:v>
                </c:pt>
                <c:pt idx="222">
                  <c:v>9.4765841964805375</c:v>
                </c:pt>
                <c:pt idx="223">
                  <c:v>5.00273114542044</c:v>
                </c:pt>
                <c:pt idx="224">
                  <c:v>4.151332657773402</c:v>
                </c:pt>
                <c:pt idx="225">
                  <c:v>3.6434865921960271</c:v>
                </c:pt>
                <c:pt idx="226">
                  <c:v>8.4150140327019418</c:v>
                </c:pt>
                <c:pt idx="227">
                  <c:v>11.011370081734427</c:v>
                </c:pt>
                <c:pt idx="228">
                  <c:v>12.896878342376297</c:v>
                </c:pt>
                <c:pt idx="229">
                  <c:v>10.891104510159858</c:v>
                </c:pt>
                <c:pt idx="230">
                  <c:v>14.905670526928411</c:v>
                </c:pt>
                <c:pt idx="231">
                  <c:v>11.030537363875682</c:v>
                </c:pt>
                <c:pt idx="232">
                  <c:v>9.3567801626155713</c:v>
                </c:pt>
                <c:pt idx="233">
                  <c:v>8.0905041340894837</c:v>
                </c:pt>
                <c:pt idx="234">
                  <c:v>5.7539462403322634</c:v>
                </c:pt>
                <c:pt idx="235">
                  <c:v>-0.61461716979707393</c:v>
                </c:pt>
                <c:pt idx="236">
                  <c:v>-0.30265584449397148</c:v>
                </c:pt>
                <c:pt idx="237">
                  <c:v>12.507598542884219</c:v>
                </c:pt>
                <c:pt idx="238">
                  <c:v>15.431816937095546</c:v>
                </c:pt>
                <c:pt idx="239">
                  <c:v>14.259676490274948</c:v>
                </c:pt>
                <c:pt idx="240">
                  <c:v>15.833646975907872</c:v>
                </c:pt>
                <c:pt idx="241">
                  <c:v>14.085636153672302</c:v>
                </c:pt>
                <c:pt idx="242">
                  <c:v>8.7194691949948844</c:v>
                </c:pt>
                <c:pt idx="243">
                  <c:v>7.280167750708026</c:v>
                </c:pt>
                <c:pt idx="244">
                  <c:v>8.5775207432757981</c:v>
                </c:pt>
                <c:pt idx="245">
                  <c:v>12.047102255344361</c:v>
                </c:pt>
                <c:pt idx="246">
                  <c:v>16.953169241042886</c:v>
                </c:pt>
                <c:pt idx="247">
                  <c:v>15.920640482804863</c:v>
                </c:pt>
                <c:pt idx="248">
                  <c:v>9.3692793543455952</c:v>
                </c:pt>
                <c:pt idx="249">
                  <c:v>16.821653026410083</c:v>
                </c:pt>
                <c:pt idx="250">
                  <c:v>9.9504637910332168</c:v>
                </c:pt>
                <c:pt idx="251">
                  <c:v>13.545247314385954</c:v>
                </c:pt>
                <c:pt idx="252">
                  <c:v>17.336056434165183</c:v>
                </c:pt>
                <c:pt idx="253">
                  <c:v>24.989613090181312</c:v>
                </c:pt>
                <c:pt idx="254">
                  <c:v>23.869899588603367</c:v>
                </c:pt>
                <c:pt idx="255">
                  <c:v>23.539388010636749</c:v>
                </c:pt>
                <c:pt idx="256">
                  <c:v>18.266394344618099</c:v>
                </c:pt>
                <c:pt idx="257">
                  <c:v>15.047557021026163</c:v>
                </c:pt>
                <c:pt idx="258">
                  <c:v>15.07739806247794</c:v>
                </c:pt>
                <c:pt idx="259">
                  <c:v>9.8649818512192269</c:v>
                </c:pt>
                <c:pt idx="260">
                  <c:v>11.937680640613383</c:v>
                </c:pt>
                <c:pt idx="261">
                  <c:v>25.127806539176561</c:v>
                </c:pt>
                <c:pt idx="262">
                  <c:v>23.225822723949786</c:v>
                </c:pt>
                <c:pt idx="263">
                  <c:v>20.2360254099898</c:v>
                </c:pt>
                <c:pt idx="264">
                  <c:v>13.604736852182672</c:v>
                </c:pt>
                <c:pt idx="265">
                  <c:v>13.816902247417726</c:v>
                </c:pt>
                <c:pt idx="266">
                  <c:v>10.360777342818652</c:v>
                </c:pt>
                <c:pt idx="267">
                  <c:v>16.002495743768101</c:v>
                </c:pt>
                <c:pt idx="268">
                  <c:v>10.975204386798167</c:v>
                </c:pt>
                <c:pt idx="269">
                  <c:v>13.096558877245187</c:v>
                </c:pt>
                <c:pt idx="270">
                  <c:v>14.489337683054339</c:v>
                </c:pt>
                <c:pt idx="271">
                  <c:v>18.933508105382067</c:v>
                </c:pt>
                <c:pt idx="272">
                  <c:v>10.520003740552799</c:v>
                </c:pt>
                <c:pt idx="273">
                  <c:v>15.924851037325841</c:v>
                </c:pt>
                <c:pt idx="274">
                  <c:v>17.669902930601456</c:v>
                </c:pt>
                <c:pt idx="275">
                  <c:v>15.11615815261308</c:v>
                </c:pt>
                <c:pt idx="276">
                  <c:v>25.276456190197788</c:v>
                </c:pt>
                <c:pt idx="277">
                  <c:v>19.025772722856612</c:v>
                </c:pt>
                <c:pt idx="278">
                  <c:v>14.64509775090454</c:v>
                </c:pt>
                <c:pt idx="279">
                  <c:v>18.153254655462774</c:v>
                </c:pt>
                <c:pt idx="280">
                  <c:v>24.60932294462393</c:v>
                </c:pt>
                <c:pt idx="281">
                  <c:v>30.298477801646253</c:v>
                </c:pt>
                <c:pt idx="282">
                  <c:v>28.950384718853471</c:v>
                </c:pt>
                <c:pt idx="283">
                  <c:v>25.775626496626927</c:v>
                </c:pt>
                <c:pt idx="284">
                  <c:v>22.753666391766405</c:v>
                </c:pt>
                <c:pt idx="285">
                  <c:v>23.591832784870014</c:v>
                </c:pt>
                <c:pt idx="286">
                  <c:v>22.035442972225511</c:v>
                </c:pt>
                <c:pt idx="287">
                  <c:v>20.717786728912241</c:v>
                </c:pt>
                <c:pt idx="288">
                  <c:v>20.814157181956048</c:v>
                </c:pt>
                <c:pt idx="289">
                  <c:v>20.493346400588912</c:v>
                </c:pt>
                <c:pt idx="290">
                  <c:v>14.090546670515605</c:v>
                </c:pt>
                <c:pt idx="291">
                  <c:v>12.821764924946022</c:v>
                </c:pt>
                <c:pt idx="292">
                  <c:v>13.778996527115419</c:v>
                </c:pt>
                <c:pt idx="293">
                  <c:v>22.688640951970047</c:v>
                </c:pt>
                <c:pt idx="294">
                  <c:v>18.475327696063882</c:v>
                </c:pt>
                <c:pt idx="295">
                  <c:v>13.612706059938381</c:v>
                </c:pt>
                <c:pt idx="296">
                  <c:v>20.538014922632367</c:v>
                </c:pt>
                <c:pt idx="297">
                  <c:v>19.559792768959628</c:v>
                </c:pt>
                <c:pt idx="298">
                  <c:v>25.083888185942637</c:v>
                </c:pt>
                <c:pt idx="299">
                  <c:v>29.320518551089982</c:v>
                </c:pt>
                <c:pt idx="300">
                  <c:v>28.408199774643865</c:v>
                </c:pt>
                <c:pt idx="301">
                  <c:v>30.158027146679039</c:v>
                </c:pt>
                <c:pt idx="302">
                  <c:v>28.895626625977048</c:v>
                </c:pt>
                <c:pt idx="303">
                  <c:v>27.348878800189734</c:v>
                </c:pt>
                <c:pt idx="304">
                  <c:v>24.564431750650218</c:v>
                </c:pt>
                <c:pt idx="305">
                  <c:v>22.13642522454635</c:v>
                </c:pt>
                <c:pt idx="306">
                  <c:v>15.089650172983822</c:v>
                </c:pt>
                <c:pt idx="307">
                  <c:v>21.709904862302391</c:v>
                </c:pt>
                <c:pt idx="308">
                  <c:v>17.831602296198501</c:v>
                </c:pt>
                <c:pt idx="309">
                  <c:v>22.004874549378567</c:v>
                </c:pt>
                <c:pt idx="310">
                  <c:v>23.506747476260621</c:v>
                </c:pt>
                <c:pt idx="311">
                  <c:v>24.631775801957275</c:v>
                </c:pt>
                <c:pt idx="312">
                  <c:v>25.088876115644211</c:v>
                </c:pt>
                <c:pt idx="313">
                  <c:v>27.538623215363096</c:v>
                </c:pt>
                <c:pt idx="314">
                  <c:v>27.530714004424876</c:v>
                </c:pt>
                <c:pt idx="315">
                  <c:v>24.476302057883927</c:v>
                </c:pt>
                <c:pt idx="316">
                  <c:v>27.33169204531886</c:v>
                </c:pt>
                <c:pt idx="317">
                  <c:v>25.118577788794838</c:v>
                </c:pt>
                <c:pt idx="318">
                  <c:v>27.103990640151018</c:v>
                </c:pt>
                <c:pt idx="319">
                  <c:v>23.767950581781101</c:v>
                </c:pt>
                <c:pt idx="320">
                  <c:v>20.742645365396029</c:v>
                </c:pt>
                <c:pt idx="321">
                  <c:v>27.419326171938781</c:v>
                </c:pt>
                <c:pt idx="322">
                  <c:v>24.771468607635729</c:v>
                </c:pt>
                <c:pt idx="323">
                  <c:v>22.13922941495019</c:v>
                </c:pt>
                <c:pt idx="324">
                  <c:v>24.105121111045587</c:v>
                </c:pt>
                <c:pt idx="325">
                  <c:v>27.229230908400879</c:v>
                </c:pt>
                <c:pt idx="326">
                  <c:v>22.720725961959751</c:v>
                </c:pt>
                <c:pt idx="327">
                  <c:v>22.071925519835606</c:v>
                </c:pt>
                <c:pt idx="328">
                  <c:v>30.121741932135045</c:v>
                </c:pt>
                <c:pt idx="329">
                  <c:v>29.545225151809699</c:v>
                </c:pt>
                <c:pt idx="330">
                  <c:v>29.231176237542112</c:v>
                </c:pt>
                <c:pt idx="331">
                  <c:v>30.994930802565541</c:v>
                </c:pt>
                <c:pt idx="332">
                  <c:v>28.407271329728054</c:v>
                </c:pt>
                <c:pt idx="333">
                  <c:v>25.768546961584921</c:v>
                </c:pt>
                <c:pt idx="334">
                  <c:v>27.969556673536658</c:v>
                </c:pt>
                <c:pt idx="335">
                  <c:v>25.23317065981432</c:v>
                </c:pt>
                <c:pt idx="336">
                  <c:v>24.120785970199123</c:v>
                </c:pt>
                <c:pt idx="337">
                  <c:v>26.766853796836884</c:v>
                </c:pt>
                <c:pt idx="338">
                  <c:v>28.011125508757388</c:v>
                </c:pt>
                <c:pt idx="339">
                  <c:v>23.588796789288445</c:v>
                </c:pt>
                <c:pt idx="340">
                  <c:v>29.653492728964263</c:v>
                </c:pt>
                <c:pt idx="341">
                  <c:v>27.975700918101293</c:v>
                </c:pt>
                <c:pt idx="342">
                  <c:v>29.6076186437434</c:v>
                </c:pt>
                <c:pt idx="343">
                  <c:v>29.636948887372089</c:v>
                </c:pt>
                <c:pt idx="344">
                  <c:v>29.684931441488221</c:v>
                </c:pt>
                <c:pt idx="345">
                  <c:v>27.171006730166116</c:v>
                </c:pt>
                <c:pt idx="346">
                  <c:v>29.911372953277205</c:v>
                </c:pt>
                <c:pt idx="347">
                  <c:v>29.928661689566329</c:v>
                </c:pt>
                <c:pt idx="348">
                  <c:v>29.441360214816932</c:v>
                </c:pt>
                <c:pt idx="349">
                  <c:v>27.267041169273149</c:v>
                </c:pt>
                <c:pt idx="350">
                  <c:v>27.542780702336238</c:v>
                </c:pt>
                <c:pt idx="351">
                  <c:v>25.373570298949971</c:v>
                </c:pt>
                <c:pt idx="352">
                  <c:v>24.272947415606456</c:v>
                </c:pt>
                <c:pt idx="353">
                  <c:v>24.129536021051507</c:v>
                </c:pt>
                <c:pt idx="354">
                  <c:v>25.44439769422597</c:v>
                </c:pt>
                <c:pt idx="355">
                  <c:v>27.559898053255541</c:v>
                </c:pt>
                <c:pt idx="356">
                  <c:v>26.291230216805978</c:v>
                </c:pt>
                <c:pt idx="357">
                  <c:v>21.706195981224763</c:v>
                </c:pt>
                <c:pt idx="358">
                  <c:v>23.30590661913654</c:v>
                </c:pt>
                <c:pt idx="359">
                  <c:v>26.447232023612926</c:v>
                </c:pt>
                <c:pt idx="360">
                  <c:v>26.866754341528249</c:v>
                </c:pt>
                <c:pt idx="361">
                  <c:v>27.708673791278606</c:v>
                </c:pt>
                <c:pt idx="362">
                  <c:v>24.705173548695303</c:v>
                </c:pt>
                <c:pt idx="363">
                  <c:v>25.421086157909787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67072"/>
        <c:axId val="84148224"/>
      </c:lineChart>
      <c:catAx>
        <c:axId val="8246707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low"/>
        <c:txPr>
          <a:bodyPr rot="-5400000" vert="horz"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4148224"/>
        <c:crosses val="autoZero"/>
        <c:auto val="1"/>
        <c:lblAlgn val="ctr"/>
        <c:lblOffset val="100"/>
        <c:tickLblSkip val="30"/>
        <c:tickMarkSkip val="30"/>
        <c:noMultiLvlLbl val="0"/>
      </c:catAx>
      <c:valAx>
        <c:axId val="84148224"/>
        <c:scaling>
          <c:orientation val="minMax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24670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0.07618</cdr:x>
      <cdr:y>0</cdr:y>
    </cdr:from>
    <cdr:to>
      <cdr:x>0.26239</cdr:x>
      <cdr:y>0.11715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038" y="0"/>
          <a:ext cx="7334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1200" b="1" i="1">
              <a:latin typeface="Times New Roman"/>
              <a:cs typeface="Times New Roman"/>
            </a:rPr>
            <a:t>τ</a:t>
          </a:r>
          <a:r>
            <a:rPr lang="en-US" sz="1200" b="1" baseline="-25000">
              <a:latin typeface="Times New Roman"/>
              <a:cs typeface="Times New Roman"/>
            </a:rPr>
            <a:t>n</a:t>
          </a:r>
          <a:r>
            <a:rPr lang="en-US" sz="1200" b="1">
              <a:latin typeface="Times New Roman"/>
              <a:cs typeface="Times New Roman"/>
            </a:rPr>
            <a:t>, min</a:t>
          </a:r>
          <a:endParaRPr lang="ru-RU" sz="1200" b="1"/>
        </a:p>
      </cdr:txBody>
    </cdr:sp>
  </cdr:relSizeAnchor>
  <cdr:relSizeAnchor xmlns:cdr="http://schemas.openxmlformats.org/drawingml/2006/chartDrawing">
    <cdr:from>
      <cdr:x>0.29351</cdr:x>
      <cdr:y>0.86611</cdr:y>
    </cdr:from>
    <cdr:to>
      <cdr:x>0.4994</cdr:x>
      <cdr:y>0.98326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55939" y="1971678"/>
          <a:ext cx="810833" cy="266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1">
              <a:latin typeface="Times New Roman"/>
              <a:cs typeface="Times New Roman"/>
            </a:rPr>
            <a:t>month</a:t>
          </a:r>
          <a:endParaRPr lang="ru-RU" sz="12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0.33258</cdr:x>
      <cdr:y>0.90403</cdr:y>
    </cdr:from>
    <cdr:to>
      <cdr:x>0.54525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00175" y="2243137"/>
          <a:ext cx="89535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>
              <a:latin typeface="Times New Roman" panose="02020603050405020304" pitchFamily="18" charset="0"/>
              <a:cs typeface="Times New Roman" panose="02020603050405020304" pitchFamily="18" charset="0"/>
            </a:rPr>
            <a:t>month</a:t>
          </a:r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0.05784</cdr:x>
      <cdr:y>0</cdr:y>
    </cdr:from>
    <cdr:to>
      <cdr:x>0.25014</cdr:x>
      <cdr:y>0.10749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0979" y="-3933056"/>
          <a:ext cx="801213" cy="252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en-US" sz="1100" b="1" baseline="-25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sky</a:t>
          </a:r>
          <a:r>
            <a:rPr lang="en-US" sz="1100" b="1" dirty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1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°C</a:t>
          </a:r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0.05282</cdr:x>
      <cdr:y>0.00734</cdr:y>
    </cdr:from>
    <cdr:to>
      <cdr:x>0.21127</cdr:x>
      <cdr:y>0.07783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0" y="23814"/>
          <a:ext cx="8572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1" dirty="0">
              <a:latin typeface="Times New Roman" pitchFamily="18" charset="0"/>
              <a:cs typeface="Times New Roman" pitchFamily="18" charset="0"/>
            </a:rPr>
            <a:t>t</a:t>
          </a:r>
          <a:r>
            <a:rPr lang="ru-RU" sz="1800" b="1" baseline="-25000" dirty="0">
              <a:latin typeface="Times New Roman" pitchFamily="18" charset="0"/>
              <a:cs typeface="Times New Roman" pitchFamily="18" charset="0"/>
            </a:rPr>
            <a:t>а</a:t>
          </a:r>
          <a:r>
            <a:rPr lang="ru-RU" sz="1800" b="1" dirty="0">
              <a:latin typeface="Times New Roman" pitchFamily="18" charset="0"/>
              <a:cs typeface="Times New Roman" pitchFamily="18" charset="0"/>
            </a:rPr>
            <a:t>, °</a:t>
          </a:r>
          <a:r>
            <a:rPr lang="en-US" sz="1800" b="1" dirty="0">
              <a:latin typeface="Times New Roman" pitchFamily="18" charset="0"/>
              <a:cs typeface="Times New Roman" pitchFamily="18" charset="0"/>
            </a:rPr>
            <a:t>C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0.89307</cdr:x>
      <cdr:y>0.54078</cdr:y>
    </cdr:from>
    <cdr:to>
      <cdr:x>0.97758</cdr:x>
      <cdr:y>0.62007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95389" y="1753710"/>
          <a:ext cx="453781" cy="257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i="1" dirty="0">
              <a:latin typeface="Times New Roman" pitchFamily="18" charset="0"/>
              <a:cs typeface="Times New Roman" pitchFamily="18" charset="0"/>
            </a:rPr>
            <a:t>n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0.07708</cdr:x>
      <cdr:y>0.00521</cdr:y>
    </cdr:from>
    <cdr:to>
      <cdr:x>0.14583</cdr:x>
      <cdr:y>0.09549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410" y="14295"/>
          <a:ext cx="314325" cy="247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i="1" dirty="0">
              <a:latin typeface="Times New Roman" pitchFamily="18" charset="0"/>
              <a:cs typeface="Times New Roman" pitchFamily="18" charset="0"/>
            </a:rPr>
            <a:t>n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0.88333</cdr:x>
      <cdr:y>0.81773</cdr:y>
    </cdr:from>
    <cdr:to>
      <cdr:x>1</cdr:x>
      <cdr:y>0.90801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69453" y="3701008"/>
          <a:ext cx="960147" cy="40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i="1" dirty="0">
              <a:latin typeface="Times New Roman" pitchFamily="18" charset="0"/>
              <a:cs typeface="Times New Roman" pitchFamily="18" charset="0"/>
            </a:rPr>
            <a:t>t</a:t>
          </a:r>
          <a:r>
            <a:rPr lang="ru-RU" sz="2400" b="1" i="0" baseline="-25000" dirty="0">
              <a:latin typeface="Times New Roman" pitchFamily="18" charset="0"/>
              <a:cs typeface="Times New Roman" pitchFamily="18" charset="0"/>
            </a:rPr>
            <a:t>а</a:t>
          </a:r>
          <a:r>
            <a:rPr lang="ru-RU" sz="2400" b="1" i="0" baseline="0" dirty="0">
              <a:latin typeface="Times New Roman" pitchFamily="18" charset="0"/>
              <a:cs typeface="Times New Roman" pitchFamily="18" charset="0"/>
            </a:rPr>
            <a:t>, °</a:t>
          </a:r>
          <a:r>
            <a:rPr lang="en-US" sz="2400" b="1" i="0" baseline="0" dirty="0">
              <a:latin typeface="Times New Roman" pitchFamily="18" charset="0"/>
              <a:cs typeface="Times New Roman" pitchFamily="18" charset="0"/>
            </a:rPr>
            <a:t>C</a:t>
          </a:r>
          <a:endParaRPr lang="ru-RU" sz="2400" b="1" i="0" baseline="-25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0.0991</cdr:x>
      <cdr:y>0</cdr:y>
    </cdr:from>
    <cdr:to>
      <cdr:x>0.34835</cdr:x>
      <cdr:y>0.13986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9794" y="0"/>
          <a:ext cx="930089" cy="291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i="1">
              <a:latin typeface="Times New Roman" panose="02020603050405020304" pitchFamily="18" charset="0"/>
              <a:cs typeface="Times New Roman" panose="02020603050405020304" pitchFamily="18" charset="0"/>
            </a:rPr>
            <a:t>L</a:t>
          </a:r>
          <a:r>
            <a:rPr lang="ru-RU" sz="1200" b="1" baseline="-25000">
              <a:latin typeface="Times New Roman" panose="02020603050405020304" pitchFamily="18" charset="0"/>
              <a:cs typeface="Times New Roman" panose="02020603050405020304" pitchFamily="18" charset="0"/>
            </a:rPr>
            <a:t>н</a:t>
          </a:r>
          <a:r>
            <a:rPr lang="en-US" sz="1200" b="1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200" b="1" baseline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baseline="0">
              <a:latin typeface="Times New Roman" panose="02020603050405020304" pitchFamily="18" charset="0"/>
              <a:cs typeface="Times New Roman" panose="02020603050405020304" pitchFamily="18" charset="0"/>
            </a:rPr>
            <a:t>МДж</a:t>
          </a:r>
          <a:endParaRPr lang="ru-RU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0.91892</cdr:x>
      <cdr:y>0.74771</cdr:y>
    </cdr:from>
    <cdr:to>
      <cdr:x>0.99099</cdr:x>
      <cdr:y>0.88757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29000" y="1557618"/>
          <a:ext cx="268942" cy="291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i="1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0.39406</cdr:x>
      <cdr:y>0.36972</cdr:y>
    </cdr:from>
    <cdr:to>
      <cdr:x>0.45086</cdr:x>
      <cdr:y>0.4893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H="1">
          <a:off x="1474007" y="770189"/>
          <a:ext cx="212480" cy="24911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stealth" w="med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0.39406</cdr:x>
      <cdr:y>0.63351</cdr:y>
    </cdr:from>
    <cdr:to>
      <cdr:x>0.48808</cdr:x>
      <cdr:y>0.7144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H="1">
          <a:off x="1474007" y="1319708"/>
          <a:ext cx="351692" cy="1685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stealth" w="med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0.45282</cdr:x>
      <cdr:y>0.29586</cdr:y>
    </cdr:from>
    <cdr:to>
      <cdr:x>0.50179</cdr:x>
      <cdr:y>0.40137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693814" y="616323"/>
          <a:ext cx="183173" cy="219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2000" dirty="0"/>
            <a:t>1</a:t>
          </a:r>
        </a:p>
      </cdr:txBody>
    </cdr:sp>
  </cdr:relSizeAnchor>
  <cdr:relSizeAnchor xmlns:cdr="http://schemas.openxmlformats.org/drawingml/2006/chartDrawing">
    <cdr:from>
      <cdr:x>0.49591</cdr:x>
      <cdr:y>0.56668</cdr:y>
    </cdr:from>
    <cdr:to>
      <cdr:x>0.54488</cdr:x>
      <cdr:y>0.65813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55006" y="1180496"/>
          <a:ext cx="183173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2000" dirty="0"/>
            <a:t>2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0.3091</cdr:x>
      <cdr:y>0.39219</cdr:y>
    </cdr:from>
    <cdr:to>
      <cdr:x>0.35693</cdr:x>
      <cdr:y>0.44739</cdr:y>
    </cdr:to>
    <cdr:sp macro="" textlink="">
      <cdr:nvSpPr>
        <cdr:cNvPr id="2" name="TextBox 1"/>
        <cdr:cNvSpPr txBox="1"/>
      </cdr:nvSpPr>
      <cdr:spPr>
        <a:xfrm xmlns:a="http://schemas.openxmlformats.org/drawingml/2006/main" rot="2699237">
          <a:off x="1413205" y="1018328"/>
          <a:ext cx="218678" cy="1433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25</a:t>
          </a:r>
        </a:p>
      </cdr:txBody>
    </cdr:sp>
  </cdr:relSizeAnchor>
  <cdr:relSizeAnchor xmlns:cdr="http://schemas.openxmlformats.org/drawingml/2006/chartDrawing">
    <cdr:from>
      <cdr:x>0.27581</cdr:x>
      <cdr:y>0.45809</cdr:y>
    </cdr:from>
    <cdr:to>
      <cdr:x>0.32364</cdr:x>
      <cdr:y>0.51329</cdr:y>
    </cdr:to>
    <cdr:sp macro="" textlink="">
      <cdr:nvSpPr>
        <cdr:cNvPr id="3" name="TextBox 2"/>
        <cdr:cNvSpPr txBox="1"/>
      </cdr:nvSpPr>
      <cdr:spPr>
        <a:xfrm xmlns:a="http://schemas.openxmlformats.org/drawingml/2006/main" rot="2699237">
          <a:off x="1261003" y="1189432"/>
          <a:ext cx="218679" cy="1433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</a:p>
      </cdr:txBody>
    </cdr:sp>
  </cdr:relSizeAnchor>
  <cdr:relSizeAnchor xmlns:cdr="http://schemas.openxmlformats.org/drawingml/2006/chartDrawing">
    <cdr:from>
      <cdr:x>0.25016</cdr:x>
      <cdr:y>0.53246</cdr:y>
    </cdr:from>
    <cdr:to>
      <cdr:x>0.29799</cdr:x>
      <cdr:y>0.58766</cdr:y>
    </cdr:to>
    <cdr:sp macro="" textlink="">
      <cdr:nvSpPr>
        <cdr:cNvPr id="4" name="TextBox 3"/>
        <cdr:cNvSpPr txBox="1"/>
      </cdr:nvSpPr>
      <cdr:spPr>
        <a:xfrm xmlns:a="http://schemas.openxmlformats.org/drawingml/2006/main" rot="2699237">
          <a:off x="1143732" y="1382547"/>
          <a:ext cx="218679" cy="1433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15</a:t>
          </a:r>
        </a:p>
      </cdr:txBody>
    </cdr:sp>
  </cdr:relSizeAnchor>
  <cdr:relSizeAnchor xmlns:cdr="http://schemas.openxmlformats.org/drawingml/2006/chartDrawing">
    <cdr:from>
      <cdr:x>0.21252</cdr:x>
      <cdr:y>0.57941</cdr:y>
    </cdr:from>
    <cdr:to>
      <cdr:x>0.26035</cdr:x>
      <cdr:y>0.63461</cdr:y>
    </cdr:to>
    <cdr:sp macro="" textlink="">
      <cdr:nvSpPr>
        <cdr:cNvPr id="5" name="TextBox 4"/>
        <cdr:cNvSpPr txBox="1"/>
      </cdr:nvSpPr>
      <cdr:spPr>
        <a:xfrm xmlns:a="http://schemas.openxmlformats.org/drawingml/2006/main" rot="2699237">
          <a:off x="971640" y="1504451"/>
          <a:ext cx="218679" cy="1433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</a:p>
      </cdr:txBody>
    </cdr:sp>
  </cdr:relSizeAnchor>
  <cdr:relSizeAnchor xmlns:cdr="http://schemas.openxmlformats.org/drawingml/2006/chartDrawing">
    <cdr:from>
      <cdr:x>0.19871</cdr:x>
      <cdr:y>0.63817</cdr:y>
    </cdr:from>
    <cdr:to>
      <cdr:x>0.22537</cdr:x>
      <cdr:y>0.68495</cdr:y>
    </cdr:to>
    <cdr:sp macro="" textlink="">
      <cdr:nvSpPr>
        <cdr:cNvPr id="6" name="TextBox 5"/>
        <cdr:cNvSpPr txBox="1"/>
      </cdr:nvSpPr>
      <cdr:spPr>
        <a:xfrm xmlns:a="http://schemas.openxmlformats.org/drawingml/2006/main" rot="2699237">
          <a:off x="908503" y="1657028"/>
          <a:ext cx="121889" cy="12146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cdr:txBody>
    </cdr:sp>
  </cdr:relSizeAnchor>
  <cdr:relSizeAnchor xmlns:cdr="http://schemas.openxmlformats.org/drawingml/2006/chartDrawing">
    <cdr:from>
      <cdr:x>0.15017</cdr:x>
      <cdr:y>0.65741</cdr:y>
    </cdr:from>
    <cdr:to>
      <cdr:x>0.1826</cdr:x>
      <cdr:y>0.72311</cdr:y>
    </cdr:to>
    <cdr:sp macro="" textlink="">
      <cdr:nvSpPr>
        <cdr:cNvPr id="7" name="TextBox 6"/>
        <cdr:cNvSpPr txBox="1"/>
      </cdr:nvSpPr>
      <cdr:spPr>
        <a:xfrm xmlns:a="http://schemas.openxmlformats.org/drawingml/2006/main" rot="1046995">
          <a:off x="686578" y="1706975"/>
          <a:ext cx="148270" cy="1705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0.15321</cdr:x>
      <cdr:y>0.74206</cdr:y>
    </cdr:from>
    <cdr:to>
      <cdr:x>0.18564</cdr:x>
      <cdr:y>0.80776</cdr:y>
    </cdr:to>
    <cdr:sp macro="" textlink="">
      <cdr:nvSpPr>
        <cdr:cNvPr id="8" name="TextBox 7"/>
        <cdr:cNvSpPr txBox="1"/>
      </cdr:nvSpPr>
      <cdr:spPr>
        <a:xfrm xmlns:a="http://schemas.openxmlformats.org/drawingml/2006/main" rot="1046995">
          <a:off x="700475" y="1926782"/>
          <a:ext cx="148270" cy="1705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-5</a:t>
          </a:r>
        </a:p>
      </cdr:txBody>
    </cdr:sp>
  </cdr:relSizeAnchor>
  <cdr:relSizeAnchor xmlns:cdr="http://schemas.openxmlformats.org/drawingml/2006/chartDrawing">
    <cdr:from>
      <cdr:x>0.87496</cdr:x>
      <cdr:y>0.78729</cdr:y>
    </cdr:from>
    <cdr:to>
      <cdr:x>0.91658</cdr:x>
      <cdr:y>0.85364</cdr:y>
    </cdr:to>
    <cdr:sp macro="" textlink="">
      <cdr:nvSpPr>
        <cdr:cNvPr id="9" name="TextBox 8"/>
        <cdr:cNvSpPr txBox="1"/>
      </cdr:nvSpPr>
      <cdr:spPr>
        <a:xfrm xmlns:a="http://schemas.openxmlformats.org/drawingml/2006/main" rot="302657">
          <a:off x="4000317" y="2044205"/>
          <a:ext cx="190287" cy="1722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-5</a:t>
          </a:r>
        </a:p>
      </cdr:txBody>
    </cdr:sp>
  </cdr:relSizeAnchor>
  <cdr:relSizeAnchor xmlns:cdr="http://schemas.openxmlformats.org/drawingml/2006/chartDrawing">
    <cdr:from>
      <cdr:x>0.89347</cdr:x>
      <cdr:y>0.7351</cdr:y>
    </cdr:from>
    <cdr:to>
      <cdr:x>0.91402</cdr:x>
      <cdr:y>0.78089</cdr:y>
    </cdr:to>
    <cdr:sp macro="" textlink="">
      <cdr:nvSpPr>
        <cdr:cNvPr id="10" name="TextBox 9"/>
        <cdr:cNvSpPr txBox="1"/>
      </cdr:nvSpPr>
      <cdr:spPr>
        <a:xfrm xmlns:a="http://schemas.openxmlformats.org/drawingml/2006/main" rot="422097">
          <a:off x="4084960" y="1908700"/>
          <a:ext cx="93955" cy="11889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0.88606</cdr:x>
      <cdr:y>0.64666</cdr:y>
    </cdr:from>
    <cdr:to>
      <cdr:x>0.91353</cdr:x>
      <cdr:y>0.69903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051081" y="1679056"/>
          <a:ext cx="125593" cy="1359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cdr:txBody>
    </cdr:sp>
  </cdr:relSizeAnchor>
  <cdr:relSizeAnchor xmlns:cdr="http://schemas.openxmlformats.org/drawingml/2006/chartDrawing">
    <cdr:from>
      <cdr:x>0.8857</cdr:x>
      <cdr:y>0.57092</cdr:y>
    </cdr:from>
    <cdr:to>
      <cdr:x>0.92534</cdr:x>
      <cdr:y>0.62981</cdr:y>
    </cdr:to>
    <cdr:sp macro="" textlink="">
      <cdr:nvSpPr>
        <cdr:cNvPr id="12" name="TextBox 11"/>
        <cdr:cNvSpPr txBox="1"/>
      </cdr:nvSpPr>
      <cdr:spPr>
        <a:xfrm xmlns:a="http://schemas.openxmlformats.org/drawingml/2006/main" rot="305784">
          <a:off x="4049426" y="1482414"/>
          <a:ext cx="181234" cy="15290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</a:p>
      </cdr:txBody>
    </cdr:sp>
  </cdr:relSizeAnchor>
  <cdr:relSizeAnchor xmlns:cdr="http://schemas.openxmlformats.org/drawingml/2006/chartDrawing">
    <cdr:from>
      <cdr:x>0.87758</cdr:x>
      <cdr:y>0.47182</cdr:y>
    </cdr:from>
    <cdr:to>
      <cdr:x>0.92541</cdr:x>
      <cdr:y>0.52702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012296" y="1225075"/>
          <a:ext cx="218679" cy="1433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lIns="0" tIns="0" rIns="0" bIns="0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15</a:t>
          </a:r>
        </a:p>
      </cdr:txBody>
    </cdr:sp>
  </cdr:relSizeAnchor>
  <cdr:relSizeAnchor xmlns:cdr="http://schemas.openxmlformats.org/drawingml/2006/chartDrawing">
    <cdr:from>
      <cdr:x>0.06688</cdr:x>
      <cdr:y>0</cdr:y>
    </cdr:from>
    <cdr:to>
      <cdr:x>0.16792</cdr:x>
      <cdr:y>0.07548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05775" y="0"/>
          <a:ext cx="461955" cy="207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20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ε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0.94497</cdr:x>
      <cdr:y>0.83371</cdr:y>
    </cdr:from>
    <cdr:to>
      <cdr:x>0.98647</cdr:x>
      <cdr:y>0.90919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338017" y="2287036"/>
          <a:ext cx="190500" cy="207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r>
            <a: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CA8AB-1180-41FA-A767-7293ABE4DAAC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EF9B9-2611-40A3-95FE-B268445ABD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770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spcBef>
                <a:spcPct val="0"/>
              </a:spcBef>
            </a:pPr>
            <a:r>
              <a:rPr lang="ru-RU" altLang="ru-RU" smtClean="0"/>
              <a:t>В настоящее время проводятся работы по разработке систем ночного радиационного излучения.</a:t>
            </a:r>
          </a:p>
          <a:p>
            <a:pPr defTabSz="914400" eaLnBrk="1" hangingPunct="1">
              <a:spcBef>
                <a:spcPct val="0"/>
              </a:spcBef>
            </a:pPr>
            <a:r>
              <a:rPr lang="ru-RU" altLang="ru-RU" smtClean="0"/>
              <a:t>Было изучено влияние климата различных городов на возможность применения ночного радиационного охлаждения. При смещении на север наблюдается увеличение продолжительности ночи  в зимнее время, а также уменьшение среднемесячной температуры ночного неба. В связи с этим растет количество холода, производимого системой ночного радиационного охлаждения.</a:t>
            </a:r>
          </a:p>
          <a:p>
            <a:pPr defTabSz="914400"/>
            <a:endParaRPr lang="ru-RU" alt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485BB09-503C-455C-B6E4-58A218A1CFF2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28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89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57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9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83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5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68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2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44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3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8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МОДЕЛИРОВАНИЕ РАБОТЫ ХОЛОДИЛЬНОЙ СИСТЕМЫ НОЧНОГО РАДИАЦИОННОГО ОХЛАЖДЕНИЯ В УСЛОВИЯХ ОПРЕДЕЛЕННОГО КЛИМАТА</a:t>
            </a:r>
            <a:br>
              <a:rPr lang="ru-RU" b="1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baseline="30000" dirty="0"/>
              <a:t>1</a:t>
            </a:r>
            <a:r>
              <a:rPr lang="ru-RU" b="1" dirty="0"/>
              <a:t>Цой А.П., </a:t>
            </a:r>
            <a:r>
              <a:rPr lang="ru-RU" b="1" baseline="30000" dirty="0"/>
              <a:t>2</a:t>
            </a:r>
            <a:r>
              <a:rPr lang="ru-RU" b="1" dirty="0"/>
              <a:t>Грановский А.С., </a:t>
            </a:r>
            <a:r>
              <a:rPr lang="ru-RU" b="1" baseline="30000" dirty="0"/>
              <a:t>2</a:t>
            </a:r>
            <a:r>
              <a:rPr lang="ru-RU" b="1" dirty="0"/>
              <a:t>Цой Д.А.</a:t>
            </a:r>
            <a:r>
              <a:rPr lang="ru-RU" dirty="0"/>
              <a:t/>
            </a:r>
            <a:br>
              <a:rPr lang="ru-RU" dirty="0"/>
            </a:br>
            <a:r>
              <a:rPr lang="ru-RU" i="1" baseline="30000" dirty="0"/>
              <a:t>1</a:t>
            </a:r>
            <a:r>
              <a:rPr lang="ru-RU" i="1" dirty="0"/>
              <a:t>Алматинский технологический университет, Алматы, Республика Казахстан</a:t>
            </a:r>
            <a:r>
              <a:rPr lang="ru-RU" dirty="0"/>
              <a:t/>
            </a:r>
            <a:br>
              <a:rPr lang="ru-RU" dirty="0"/>
            </a:br>
            <a:r>
              <a:rPr lang="ru-RU" i="1" baseline="30000" dirty="0"/>
              <a:t>2</a:t>
            </a:r>
            <a:r>
              <a:rPr lang="ru-RU" i="1" dirty="0"/>
              <a:t>ТОО «</a:t>
            </a:r>
            <a:r>
              <a:rPr lang="ru-RU" i="1" dirty="0" err="1"/>
              <a:t>Тениз</a:t>
            </a:r>
            <a:r>
              <a:rPr lang="ru-RU" i="1" dirty="0"/>
              <a:t>», Алматы, Республика Казахстан</a:t>
            </a:r>
            <a:r>
              <a:rPr lang="ru-RU" dirty="0"/>
              <a:t/>
            </a:r>
            <a:br>
              <a:rPr lang="ru-RU" dirty="0"/>
            </a:br>
            <a:r>
              <a:rPr lang="en-US" i="1" dirty="0"/>
              <a:t>e</a:t>
            </a:r>
            <a:r>
              <a:rPr lang="ru-RU" i="1" dirty="0"/>
              <a:t>-</a:t>
            </a:r>
            <a:r>
              <a:rPr lang="en-US" i="1" dirty="0"/>
              <a:t>mail</a:t>
            </a:r>
            <a:r>
              <a:rPr lang="ru-RU" i="1" dirty="0"/>
              <a:t>: </a:t>
            </a:r>
            <a:r>
              <a:rPr lang="en-US" i="1" dirty="0" err="1"/>
              <a:t>teniz</a:t>
            </a:r>
            <a:r>
              <a:rPr lang="ru-RU" i="1" dirty="0"/>
              <a:t>@</a:t>
            </a:r>
            <a:r>
              <a:rPr lang="en-US" i="1" dirty="0" err="1"/>
              <a:t>bk</a:t>
            </a:r>
            <a:r>
              <a:rPr lang="ru-RU" i="1" dirty="0"/>
              <a:t>.</a:t>
            </a:r>
            <a:r>
              <a:rPr lang="en-US" i="1" dirty="0" err="1"/>
              <a:t>ru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79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495300" y="836613"/>
            <a:ext cx="8229600" cy="654050"/>
          </a:xfrm>
        </p:spPr>
        <p:txBody>
          <a:bodyPr/>
          <a:lstStyle/>
          <a:p>
            <a:r>
              <a:rPr lang="en-US" altLang="ru-RU" sz="2400" dirty="0" smtClean="0"/>
              <a:t>Night radiation cooling depending on the geographical latitude:</a:t>
            </a:r>
            <a:endParaRPr lang="ru-RU" altLang="ru-RU" sz="2400" dirty="0" smtClean="0"/>
          </a:p>
        </p:txBody>
      </p:sp>
      <p:pic>
        <p:nvPicPr>
          <p:cNvPr id="54275" name="Объект 3" descr="D:\Документы\УМ Сани\Магистерская\Записи\Данные по климату 2\Карта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" t="7030" r="4102" b="5112"/>
          <a:stretch>
            <a:fillRect/>
          </a:stretch>
        </p:blipFill>
        <p:spPr>
          <a:xfrm>
            <a:off x="266358" y="1700932"/>
            <a:ext cx="4487024" cy="3960316"/>
          </a:xfrm>
        </p:spPr>
      </p:pic>
      <p:graphicFrame>
        <p:nvGraphicFramePr>
          <p:cNvPr id="5" name="Диаграмма 4"/>
          <p:cNvGraphicFramePr/>
          <p:nvPr/>
        </p:nvGraphicFramePr>
        <p:xfrm>
          <a:off x="5156200" y="1700808"/>
          <a:ext cx="3744416" cy="216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42961178"/>
              </p:ext>
            </p:extLst>
          </p:nvPr>
        </p:nvGraphicFramePr>
        <p:xfrm>
          <a:off x="4763069" y="3933056"/>
          <a:ext cx="4166475" cy="234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4278" name="TextBox 7"/>
          <p:cNvSpPr txBox="1">
            <a:spLocks noChangeArrowheads="1"/>
          </p:cNvSpPr>
          <p:nvPr/>
        </p:nvSpPr>
        <p:spPr bwMode="auto">
          <a:xfrm>
            <a:off x="8796338" y="64309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B0387C8D-BD8F-4C01-944B-A050B8288ABE}" type="slidenum">
              <a:rPr lang="ru-RU" altLang="en-US" sz="1800">
                <a:latin typeface="Arial" charset="0"/>
              </a:rPr>
              <a:pPr eaLnBrk="1" hangingPunct="1"/>
              <a:t>2</a:t>
            </a:fld>
            <a:endParaRPr lang="ru-RU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Принципиальная схема системы НРО</a:t>
            </a:r>
            <a:endParaRPr lang="ru-RU" dirty="0"/>
          </a:p>
        </p:txBody>
      </p:sp>
      <p:pic>
        <p:nvPicPr>
          <p:cNvPr id="4" name="Объект 3" descr="D:\Документы\УМ Сани\Осень 2015\Статья по радиационному охлаждению\Рисунки\Схема гидравлическая оптимизирования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4752528" cy="42127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868144" y="2060848"/>
            <a:ext cx="2736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КЛ1 </a:t>
            </a:r>
            <a:r>
              <a:rPr lang="ru-RU" dirty="0"/>
              <a:t>и КЛ2 – распределительный и собирающий коллектор; О – отводы прямые (90°); Ф – фильтр; Н – насос; </a:t>
            </a:r>
            <a:br>
              <a:rPr lang="ru-RU" dirty="0"/>
            </a:br>
            <a:r>
              <a:rPr lang="ru-RU" dirty="0"/>
              <a:t>С1 – сужение внезапное; Р1  – расширение внезапное; Рад – радиатор; </a:t>
            </a:r>
            <a:br>
              <a:rPr lang="ru-RU" dirty="0"/>
            </a:br>
            <a:r>
              <a:rPr lang="ru-RU" dirty="0"/>
              <a:t>КЛ1 и КЛ2 – коллекторы</a:t>
            </a:r>
          </a:p>
        </p:txBody>
      </p:sp>
    </p:spTree>
    <p:extLst>
      <p:ext uri="{BB962C8B-B14F-4D97-AF65-F5344CB8AC3E}">
        <p14:creationId xmlns:p14="http://schemas.microsoft.com/office/powerpoint/2010/main" val="191832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D:\Документы\УМ Сани\Осень 2015\Статья по радиационному охлаждению\Рисунки\Сечение радиатора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53424"/>
            <a:ext cx="6192690" cy="40042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95536" y="5657670"/>
            <a:ext cx="8389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Рисунок 2 – Схема для моделирования процессов теплообмена в радиаторе</a:t>
            </a:r>
          </a:p>
          <a:p>
            <a:r>
              <a:rPr lang="ru-RU" dirty="0"/>
              <a:t>1 – излучающая пластина; 2 – трубки для теплоносителя; 3 – слой теплоизоляции</a:t>
            </a:r>
          </a:p>
        </p:txBody>
      </p:sp>
    </p:spTree>
    <p:extLst>
      <p:ext uri="{BB962C8B-B14F-4D97-AF65-F5344CB8AC3E}">
        <p14:creationId xmlns:p14="http://schemas.microsoft.com/office/powerpoint/2010/main" val="254087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Температура в аккумуляторе холода в конце каждой из ночей в </a:t>
            </a:r>
            <a:r>
              <a:rPr lang="ru-RU" dirty="0" smtClean="0"/>
              <a:t>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0976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80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Количество дней в году, когда температура в аккумуляторе холода к концу ночи достигла заданного значения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4820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42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Энергопотребление насоса за каждую из ночей в году: 1 – при подъеме теплоносителя на высоту 3 м и разомкнутом гидравлическом контуре; 2 – при расположении радиатора и аккумулятора на одной высоте (или при замкнутом гидравлическом контуре)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558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2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Изменение среднесуточного холодильного коэффициента системы в течение года при различной температуре охлаждаемого объекта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0703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91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68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Спасибо за внимание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353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230AC"/>
    </a:dk1>
    <a:lt1>
      <a:srgbClr val="FFFFFF"/>
    </a:lt1>
    <a:dk2>
      <a:srgbClr val="0230AC"/>
    </a:dk2>
    <a:lt2>
      <a:srgbClr val="FFFFFF"/>
    </a:lt2>
    <a:accent1>
      <a:srgbClr val="EC0044"/>
    </a:accent1>
    <a:accent2>
      <a:srgbClr val="0230AC"/>
    </a:accent2>
    <a:accent3>
      <a:srgbClr val="8F32AC"/>
    </a:accent3>
    <a:accent4>
      <a:srgbClr val="0057AC"/>
    </a:accent4>
    <a:accent5>
      <a:srgbClr val="EC5A00"/>
    </a:accent5>
    <a:accent6>
      <a:srgbClr val="ECEC00"/>
    </a:accent6>
    <a:hlink>
      <a:srgbClr val="4BBCFF"/>
    </a:hlink>
    <a:folHlink>
      <a:srgbClr val="C000C3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rgbClr val="0230AC"/>
    </a:dk1>
    <a:lt1>
      <a:srgbClr val="FFFFFF"/>
    </a:lt1>
    <a:dk2>
      <a:srgbClr val="0230AC"/>
    </a:dk2>
    <a:lt2>
      <a:srgbClr val="FFFFFF"/>
    </a:lt2>
    <a:accent1>
      <a:srgbClr val="EC0044"/>
    </a:accent1>
    <a:accent2>
      <a:srgbClr val="0230AC"/>
    </a:accent2>
    <a:accent3>
      <a:srgbClr val="8F32AC"/>
    </a:accent3>
    <a:accent4>
      <a:srgbClr val="0057AC"/>
    </a:accent4>
    <a:accent5>
      <a:srgbClr val="EC5A00"/>
    </a:accent5>
    <a:accent6>
      <a:srgbClr val="ECEC00"/>
    </a:accent6>
    <a:hlink>
      <a:srgbClr val="4BBCFF"/>
    </a:hlink>
    <a:folHlink>
      <a:srgbClr val="C000C3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271</Words>
  <Application>Microsoft Office PowerPoint</Application>
  <PresentationFormat>Экран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МОДЕЛИРОВАНИЕ РАБОТЫ ХОЛОДИЛЬНОЙ СИСТЕМЫ НОЧНОГО РАДИАЦИОННОГО ОХЛАЖДЕНИЯ В УСЛОВИЯХ ОПРЕДЕЛЕННОГО КЛИМАТА   </vt:lpstr>
      <vt:lpstr>Night radiation cooling depending on the geographical latitude:</vt:lpstr>
      <vt:lpstr>Принципиальная схема системы НРО</vt:lpstr>
      <vt:lpstr>Презентация PowerPoint</vt:lpstr>
      <vt:lpstr>Температура в аккумуляторе холода в конце каждой из ночей в году</vt:lpstr>
      <vt:lpstr>Количество дней в году, когда температура в аккумуляторе холода к концу ночи достигла заданного значения</vt:lpstr>
      <vt:lpstr>Энергопотребление насоса за каждую из ночей в году: 1 – при подъеме теплоносителя на высоту 3 м и разомкнутом гидравлическом контуре; 2 – при расположении радиатора и аккумулятора на одной высоте (или при замкнутом гидравлическом контуре) </vt:lpstr>
      <vt:lpstr>Изменение среднесуточного холодильного коэффициента системы в течение года при различной температуре охлаждаемого объекта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РАБОТЫ ХОЛОДИЛЬНОЙ СИСТЕМЫ НОЧНОГО РАДИАЦИОННОГО ОХЛАЖДЕНИЯ В УСЛОВИЯХ ОПРЕДЕЛЕННОГО КЛИМАТА   </dc:title>
  <dc:creator>Александр</dc:creator>
  <cp:lastModifiedBy>Александр</cp:lastModifiedBy>
  <cp:revision>3</cp:revision>
  <dcterms:created xsi:type="dcterms:W3CDTF">2015-10-23T04:18:18Z</dcterms:created>
  <dcterms:modified xsi:type="dcterms:W3CDTF">2015-10-23T04:29:19Z</dcterms:modified>
</cp:coreProperties>
</file>